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Lst>
  <p:notesMasterIdLst>
    <p:notesMasterId r:id="rId46"/>
  </p:notesMasterIdLst>
  <p:handoutMasterIdLst>
    <p:handoutMasterId r:id="rId47"/>
  </p:handoutMasterIdLst>
  <p:sldIdLst>
    <p:sldId id="256" r:id="rId17"/>
    <p:sldId id="295" r:id="rId18"/>
    <p:sldId id="327" r:id="rId19"/>
    <p:sldId id="257" r:id="rId20"/>
    <p:sldId id="311" r:id="rId21"/>
    <p:sldId id="298" r:id="rId22"/>
    <p:sldId id="280" r:id="rId23"/>
    <p:sldId id="318" r:id="rId24"/>
    <p:sldId id="316" r:id="rId25"/>
    <p:sldId id="336" r:id="rId26"/>
    <p:sldId id="337" r:id="rId27"/>
    <p:sldId id="324" r:id="rId28"/>
    <p:sldId id="302" r:id="rId29"/>
    <p:sldId id="333" r:id="rId30"/>
    <p:sldId id="319" r:id="rId31"/>
    <p:sldId id="343" r:id="rId32"/>
    <p:sldId id="344" r:id="rId33"/>
    <p:sldId id="346" r:id="rId34"/>
    <p:sldId id="347" r:id="rId35"/>
    <p:sldId id="348" r:id="rId36"/>
    <p:sldId id="349" r:id="rId37"/>
    <p:sldId id="350" r:id="rId38"/>
    <p:sldId id="351" r:id="rId39"/>
    <p:sldId id="352" r:id="rId40"/>
    <p:sldId id="356" r:id="rId41"/>
    <p:sldId id="357" r:id="rId42"/>
    <p:sldId id="360" r:id="rId43"/>
    <p:sldId id="361" r:id="rId44"/>
    <p:sldId id="363" r:id="rId45"/>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742950" indent="-28575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1143000" indent="-228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600200" indent="-228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2057400" indent="-228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72400"/>
    <a:srgbClr val="19FF07"/>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56" d="100"/>
          <a:sy n="156" d="100"/>
        </p:scale>
        <p:origin x="-856" y="-280"/>
      </p:cViewPr>
      <p:guideLst>
        <p:guide orient="horz" pos="3696"/>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lnSpc>
                <a:spcPct val="93000"/>
              </a:lnSpc>
              <a:buClr>
                <a:srgbClr val="000000"/>
              </a:buClr>
              <a:buSzPct val="100000"/>
              <a:buFont typeface="Times New Roman" charset="0"/>
              <a:buNone/>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lnSpc>
                <a:spcPct val="93000"/>
              </a:lnSpc>
              <a:buClr>
                <a:srgbClr val="000000"/>
              </a:buClr>
              <a:buSzPct val="100000"/>
              <a:buFont typeface="Times New Roman" charset="0"/>
              <a:buNone/>
              <a:defRPr sz="1200"/>
            </a:lvl1pPr>
          </a:lstStyle>
          <a:p>
            <a:pPr>
              <a:defRPr/>
            </a:pPr>
            <a:fld id="{748E2614-99D3-964E-92A5-AE40050E2C70}" type="datetimeFigureOut">
              <a:rPr lang="en-US"/>
              <a:pPr>
                <a:defRPr/>
              </a:pPr>
              <a:t>4/17/12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lnSpc>
                <a:spcPct val="93000"/>
              </a:lnSpc>
              <a:buClr>
                <a:srgbClr val="000000"/>
              </a:buClr>
              <a:buSzPct val="100000"/>
              <a:buFont typeface="Times New Roman" charset="0"/>
              <a:buNone/>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lnSpc>
                <a:spcPct val="93000"/>
              </a:lnSpc>
              <a:buClr>
                <a:srgbClr val="000000"/>
              </a:buClr>
              <a:buSzPct val="100000"/>
              <a:buFont typeface="Times New Roman" charset="0"/>
              <a:buNone/>
              <a:defRPr sz="1200"/>
            </a:lvl1pPr>
          </a:lstStyle>
          <a:p>
            <a:pPr>
              <a:defRPr/>
            </a:pPr>
            <a:fld id="{9B5F6AC2-3066-4745-8810-5A0912514611}" type="slidenum">
              <a:rPr lang="en-US"/>
              <a:pPr>
                <a:defRPr/>
              </a:pPr>
              <a:t>‹#›</a:t>
            </a:fld>
            <a:endParaRPr lang="en-US"/>
          </a:p>
        </p:txBody>
      </p:sp>
    </p:spTree>
    <p:extLst>
      <p:ext uri="{BB962C8B-B14F-4D97-AF65-F5344CB8AC3E}">
        <p14:creationId xmlns:p14="http://schemas.microsoft.com/office/powerpoint/2010/main" val="1751941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3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3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3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3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3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3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5"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6"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7"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8"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49"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0"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1"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2"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3"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4"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5"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6"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7"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8"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59"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0"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1"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2"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3"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4"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5"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6"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7"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8"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69"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70"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71"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72" name="Text Box 40"/>
          <p:cNvSpPr txBox="1">
            <a:spLocks noChangeArrowheads="1"/>
          </p:cNvSpPr>
          <p:nvPr/>
        </p:nvSpPr>
        <p:spPr bwMode="auto">
          <a:xfrm>
            <a:off x="0" y="0"/>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73" name="Text Box 41"/>
          <p:cNvSpPr txBox="1">
            <a:spLocks noChangeArrowheads="1"/>
          </p:cNvSpPr>
          <p:nvPr/>
        </p:nvSpPr>
        <p:spPr bwMode="auto">
          <a:xfrm>
            <a:off x="3886200" y="0"/>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74" name="Rectangle 42"/>
          <p:cNvSpPr>
            <a:spLocks noGrp="1" noRot="1" noChangeAspect="1" noChangeArrowheads="1"/>
          </p:cNvSpPr>
          <p:nvPr>
            <p:ph type="sldImg"/>
          </p:nvPr>
        </p:nvSpPr>
        <p:spPr bwMode="auto">
          <a:xfrm>
            <a:off x="1143000" y="685800"/>
            <a:ext cx="4510088" cy="336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8475" name="Rectangle 43"/>
          <p:cNvSpPr>
            <a:spLocks noGrp="1" noChangeArrowheads="1"/>
          </p:cNvSpPr>
          <p:nvPr>
            <p:ph type="body"/>
          </p:nvPr>
        </p:nvSpPr>
        <p:spPr bwMode="auto">
          <a:xfrm>
            <a:off x="914400" y="4343400"/>
            <a:ext cx="4967288" cy="405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endParaRPr lang="en-US" noProof="0" smtClean="0"/>
          </a:p>
        </p:txBody>
      </p:sp>
      <p:sp>
        <p:nvSpPr>
          <p:cNvPr id="18476" name="Text Box 44"/>
          <p:cNvSpPr txBox="1">
            <a:spLocks noChangeArrowheads="1"/>
          </p:cNvSpPr>
          <p:nvPr/>
        </p:nvSpPr>
        <p:spPr bwMode="auto">
          <a:xfrm>
            <a:off x="0" y="8678863"/>
            <a:ext cx="29670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8477" name="Rectangle 45"/>
          <p:cNvSpPr>
            <a:spLocks noGrp="1" noChangeArrowheads="1"/>
          </p:cNvSpPr>
          <p:nvPr>
            <p:ph type="sldNum"/>
          </p:nvPr>
        </p:nvSpPr>
        <p:spPr bwMode="auto">
          <a:xfrm>
            <a:off x="3886200" y="8686800"/>
            <a:ext cx="2909888"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hangingPunct="0">
              <a:lnSpc>
                <a:spcPct val="100000"/>
              </a:lnSpc>
              <a:buClrTx/>
              <a:buSzPct val="100000"/>
              <a:buFontTx/>
              <a:buNone/>
              <a:tabLst>
                <a:tab pos="723900" algn="l"/>
                <a:tab pos="1447800" algn="l"/>
                <a:tab pos="2171700" algn="l"/>
                <a:tab pos="2895600" algn="l"/>
              </a:tabLst>
              <a:defRPr sz="1200">
                <a:solidFill>
                  <a:srgbClr val="000000"/>
                </a:solidFill>
                <a:latin typeface="Times New Roman" charset="0"/>
                <a:cs typeface="Arial Unicode MS" charset="0"/>
              </a:defRPr>
            </a:lvl1pPr>
          </a:lstStyle>
          <a:p>
            <a:pPr>
              <a:defRPr/>
            </a:pPr>
            <a:fld id="{9E0A4D76-5D68-504D-9BAF-603BBC534093}" type="slidenum">
              <a:rPr lang="en-GB"/>
              <a:pPr>
                <a:defRPr/>
              </a:pPr>
              <a:t>‹#›</a:t>
            </a:fld>
            <a:endParaRPr lang="en-GB"/>
          </a:p>
        </p:txBody>
      </p:sp>
    </p:spTree>
    <p:extLst>
      <p:ext uri="{BB962C8B-B14F-4D97-AF65-F5344CB8AC3E}">
        <p14:creationId xmlns:p14="http://schemas.microsoft.com/office/powerpoint/2010/main" val="134486817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34DC1D75-BAE4-4243-A5C0-9DA3F9A83D54}" type="slidenum">
              <a:rPr lang="en-GB"/>
              <a:pPr>
                <a:defRPr/>
              </a:pPr>
              <a:t>1</a:t>
            </a:fld>
            <a:endParaRPr lang="en-GB"/>
          </a:p>
        </p:txBody>
      </p:sp>
      <p:sp>
        <p:nvSpPr>
          <p:cNvPr id="4198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41986" name="Text Box 2"/>
          <p:cNvSpPr txBox="1">
            <a:spLocks noGrp="1" noChangeArrowheads="1"/>
          </p:cNvSpPr>
          <p:nvPr>
            <p:ph type="body"/>
          </p:nvPr>
        </p:nvSpPr>
        <p:spPr>
          <a:xfrm>
            <a:off x="685800" y="4343400"/>
            <a:ext cx="5486400" cy="71120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eaLnBrk="1" hangingPunct="1">
              <a:lnSpc>
                <a:spcPct val="87000"/>
              </a:lnSpc>
              <a:spcBef>
                <a:spcPts val="1600"/>
              </a:spcBef>
              <a:buClrTx/>
              <a:buFontTx/>
              <a:buNone/>
              <a:defRPr/>
            </a:pPr>
            <a:endParaRPr lang="en-GB" sz="1600" dirty="0"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3"/>
          <p:cNvSpPr>
            <a:spLocks noGrp="1" noChangeArrowheads="1"/>
          </p:cNvSpPr>
          <p:nvPr>
            <p:ph type="sldNum" sz="quarter"/>
          </p:nvPr>
        </p:nvSpPr>
        <p:spPr/>
        <p:txBody>
          <a:bodyPr/>
          <a:lstStyle/>
          <a:p>
            <a:pPr>
              <a:defRPr/>
            </a:pPr>
            <a:fld id="{4A008EFC-87FB-C54E-BDB8-6C1CD43C1CEA}" type="slidenum">
              <a:rPr lang="en-GB" smtClean="0"/>
              <a:pPr>
                <a:defRPr/>
              </a:pPr>
              <a:t>13</a:t>
            </a:fld>
            <a:endParaRPr lang="en-GB" smtClean="0"/>
          </a:p>
        </p:txBody>
      </p:sp>
      <p:sp>
        <p:nvSpPr>
          <p:cNvPr id="49153"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hangingPunct="0">
              <a:buSzPct val="100000"/>
              <a:defRPr/>
            </a:pPr>
            <a:fld id="{3AA57E14-2A05-914F-B61F-29E7FFAE1FDE}" type="slidenum">
              <a:rPr lang="en-GB" sz="1200" smtClean="0">
                <a:solidFill>
                  <a:srgbClr val="000000"/>
                </a:solidFill>
                <a:latin typeface="Times New Roman" charset="0"/>
                <a:cs typeface="Arial Unicode MS" charset="0"/>
              </a:rPr>
              <a:pPr algn="r" hangingPunct="0">
                <a:buSzPct val="100000"/>
                <a:defRPr/>
              </a:pPr>
              <a:t>13</a:t>
            </a:fld>
            <a:endParaRPr lang="en-GB" sz="1200" smtClean="0">
              <a:solidFill>
                <a:srgbClr val="000000"/>
              </a:solidFill>
              <a:latin typeface="Times New Roman" charset="0"/>
              <a:cs typeface="Arial Unicode MS" charset="0"/>
            </a:endParaRPr>
          </a:p>
        </p:txBody>
      </p:sp>
      <p:sp>
        <p:nvSpPr>
          <p:cNvPr id="49154"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lnSpc>
                <a:spcPct val="93000"/>
              </a:lnSpc>
              <a:buSzPct val="100000"/>
              <a:defRPr/>
            </a:pPr>
            <a:fld id="{5E3020EF-EA77-2C42-8E76-7169A73E8CCB}" type="slidenum">
              <a:rPr lang="en-GB" sz="1200" smtClean="0">
                <a:solidFill>
                  <a:srgbClr val="000000"/>
                </a:solidFill>
              </a:rPr>
              <a:pPr algn="r" eaLnBrk="0" hangingPunct="0">
                <a:lnSpc>
                  <a:spcPct val="93000"/>
                </a:lnSpc>
                <a:buSzPct val="100000"/>
                <a:defRPr/>
              </a:pPr>
              <a:t>13</a:t>
            </a:fld>
            <a:endParaRPr lang="en-GB" sz="1200" smtClean="0">
              <a:solidFill>
                <a:srgbClr val="000000"/>
              </a:solidFill>
            </a:endParaRPr>
          </a:p>
        </p:txBody>
      </p:sp>
      <p:sp>
        <p:nvSpPr>
          <p:cNvPr id="49155"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49156" name="Text Box 4"/>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z="1100">
                <a:cs typeface="Arial Unicode MS" charset="0"/>
              </a:rPr>
              <a:t>I need to find a more attractive area to show this - it can be skipped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3"/>
          <p:cNvSpPr>
            <a:spLocks noGrp="1" noChangeArrowheads="1"/>
          </p:cNvSpPr>
          <p:nvPr>
            <p:ph type="sldNum" sz="quarter"/>
          </p:nvPr>
        </p:nvSpPr>
        <p:spPr/>
        <p:txBody>
          <a:bodyPr/>
          <a:lstStyle/>
          <a:p>
            <a:pPr>
              <a:defRPr/>
            </a:pPr>
            <a:fld id="{E9658D11-A259-1443-99AE-3213E10F9C82}" type="slidenum">
              <a:rPr lang="en-GB" smtClean="0"/>
              <a:pPr>
                <a:defRPr/>
              </a:pPr>
              <a:t>14</a:t>
            </a:fld>
            <a:endParaRPr lang="en-GB" smtClean="0"/>
          </a:p>
        </p:txBody>
      </p:sp>
      <p:sp>
        <p:nvSpPr>
          <p:cNvPr id="49153"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hangingPunct="0">
              <a:buSzPct val="100000"/>
              <a:defRPr/>
            </a:pPr>
            <a:fld id="{6C9573EB-ACD3-6D42-8C1E-D0486B56B804}" type="slidenum">
              <a:rPr lang="en-GB" sz="1200" smtClean="0">
                <a:solidFill>
                  <a:srgbClr val="000000"/>
                </a:solidFill>
                <a:latin typeface="Times New Roman" charset="0"/>
                <a:cs typeface="Arial Unicode MS" charset="0"/>
              </a:rPr>
              <a:pPr algn="r" hangingPunct="0">
                <a:buSzPct val="100000"/>
                <a:defRPr/>
              </a:pPr>
              <a:t>14</a:t>
            </a:fld>
            <a:endParaRPr lang="en-GB" sz="1200" smtClean="0">
              <a:solidFill>
                <a:srgbClr val="000000"/>
              </a:solidFill>
              <a:latin typeface="Times New Roman" charset="0"/>
              <a:cs typeface="Arial Unicode MS" charset="0"/>
            </a:endParaRPr>
          </a:p>
        </p:txBody>
      </p:sp>
      <p:sp>
        <p:nvSpPr>
          <p:cNvPr id="49154"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lnSpc>
                <a:spcPct val="93000"/>
              </a:lnSpc>
              <a:buSzPct val="100000"/>
              <a:defRPr/>
            </a:pPr>
            <a:fld id="{7475A1BF-86CF-8C4D-95D4-65539D87648A}" type="slidenum">
              <a:rPr lang="en-GB" sz="1200" smtClean="0">
                <a:solidFill>
                  <a:srgbClr val="000000"/>
                </a:solidFill>
              </a:rPr>
              <a:pPr algn="r" eaLnBrk="0" hangingPunct="0">
                <a:lnSpc>
                  <a:spcPct val="93000"/>
                </a:lnSpc>
                <a:buSzPct val="100000"/>
                <a:defRPr/>
              </a:pPr>
              <a:t>14</a:t>
            </a:fld>
            <a:endParaRPr lang="en-GB" sz="1200" smtClean="0">
              <a:solidFill>
                <a:srgbClr val="000000"/>
              </a:solidFill>
            </a:endParaRPr>
          </a:p>
        </p:txBody>
      </p:sp>
      <p:sp>
        <p:nvSpPr>
          <p:cNvPr id="49155"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49156" name="Text Box 4"/>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z="1100">
                <a:cs typeface="Arial Unicode MS" charset="0"/>
              </a:rPr>
              <a:t>I need to find a more attractive area to show this - it can be skipped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9"/>
          <p:cNvSpPr>
            <a:spLocks noGrp="1" noChangeArrowheads="1"/>
          </p:cNvSpPr>
          <p:nvPr>
            <p:ph type="sldNum" sz="quarter"/>
          </p:nvPr>
        </p:nvSpPr>
        <p:spPr/>
        <p:txBody>
          <a:bodyPr/>
          <a:lstStyle/>
          <a:p>
            <a:pPr>
              <a:defRPr/>
            </a:pPr>
            <a:fld id="{1240EF8D-1888-984A-9935-C3CEF84469E9}" type="slidenum">
              <a:rPr lang="en-GB" smtClean="0"/>
              <a:pPr>
                <a:defRPr/>
              </a:pPr>
              <a:t>15</a:t>
            </a:fld>
            <a:endParaRPr lang="en-GB" smtClean="0"/>
          </a:p>
        </p:txBody>
      </p:sp>
      <p:sp>
        <p:nvSpPr>
          <p:cNvPr id="53249"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hangingPunct="0">
              <a:buSzPct val="100000"/>
              <a:defRPr/>
            </a:pPr>
            <a:fld id="{C2A877A5-EEC2-E143-B7A7-0EF6026ABB8B}" type="slidenum">
              <a:rPr lang="en-GB" sz="1200" smtClean="0">
                <a:solidFill>
                  <a:srgbClr val="000000"/>
                </a:solidFill>
                <a:latin typeface="Times New Roman" charset="0"/>
                <a:cs typeface="Arial Unicode MS" charset="0"/>
              </a:rPr>
              <a:pPr algn="r" hangingPunct="0">
                <a:buSzPct val="100000"/>
                <a:defRPr/>
              </a:pPr>
              <a:t>15</a:t>
            </a:fld>
            <a:endParaRPr lang="en-GB" sz="1200" smtClean="0">
              <a:solidFill>
                <a:srgbClr val="000000"/>
              </a:solidFill>
              <a:latin typeface="Times New Roman" charset="0"/>
              <a:cs typeface="Arial Unicode MS" charset="0"/>
            </a:endParaRPr>
          </a:p>
        </p:txBody>
      </p:sp>
      <p:sp>
        <p:nvSpPr>
          <p:cNvPr id="53250"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lnSpc>
                <a:spcPct val="93000"/>
              </a:lnSpc>
              <a:buSzPct val="100000"/>
              <a:defRPr/>
            </a:pPr>
            <a:fld id="{32CAB8AC-CD97-6745-992E-A19B922B178F}" type="slidenum">
              <a:rPr lang="en-GB" sz="1200" smtClean="0">
                <a:solidFill>
                  <a:srgbClr val="000000"/>
                </a:solidFill>
              </a:rPr>
              <a:pPr algn="r" eaLnBrk="0" hangingPunct="0">
                <a:lnSpc>
                  <a:spcPct val="93000"/>
                </a:lnSpc>
                <a:buSzPct val="100000"/>
                <a:defRPr/>
              </a:pPr>
              <a:t>15</a:t>
            </a:fld>
            <a:endParaRPr lang="en-GB" sz="1200" smtClean="0">
              <a:solidFill>
                <a:srgbClr val="000000"/>
              </a:solidFill>
            </a:endParaRPr>
          </a:p>
        </p:txBody>
      </p:sp>
      <p:sp>
        <p:nvSpPr>
          <p:cNvPr id="53251"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53252" name="Text Box 4"/>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z="1100">
                <a:cs typeface="Arial Unicode MS" charset="0"/>
              </a:rPr>
              <a:t>I need to find a more attractive area to show this - it can be skipped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49"/>
          <p:cNvSpPr>
            <a:spLocks noGrp="1" noChangeArrowheads="1"/>
          </p:cNvSpPr>
          <p:nvPr>
            <p:ph type="sldNum" sz="quarter"/>
          </p:nvPr>
        </p:nvSpPr>
        <p:spPr/>
        <p:txBody>
          <a:bodyPr/>
          <a:lstStyle/>
          <a:p>
            <a:pPr>
              <a:defRPr/>
            </a:pPr>
            <a:fld id="{B2CFB54E-0595-B243-BFF0-A6D9B3F915C1}" type="slidenum">
              <a:rPr lang="en-GB"/>
              <a:pPr>
                <a:defRPr/>
              </a:pPr>
              <a:t>16</a:t>
            </a:fld>
            <a:endParaRPr lang="en-GB"/>
          </a:p>
        </p:txBody>
      </p:sp>
      <p:sp>
        <p:nvSpPr>
          <p:cNvPr id="49153" name="Text Box 1"/>
          <p:cNvSpPr txBox="1">
            <a:spLocks noChangeArrowheads="1"/>
          </p:cNvSpPr>
          <p:nvPr/>
        </p:nvSpPr>
        <p:spPr bwMode="auto">
          <a:xfrm>
            <a:off x="3886200" y="8686800"/>
            <a:ext cx="2905125"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fld id="{1D8AB58E-6EA5-BA43-AFC4-7C17BE249140}" type="slidenum">
              <a:rPr lang="en-GB" sz="1200" smtClean="0">
                <a:solidFill>
                  <a:srgbClr val="000000"/>
                </a:solidFill>
                <a:latin typeface="Times New Roman" charset="0"/>
              </a:rPr>
              <a:pPr algn="r">
                <a:defRPr/>
              </a:pPr>
              <a:t>16</a:t>
            </a:fld>
            <a:endParaRPr lang="en-GB" sz="1200" smtClean="0">
              <a:solidFill>
                <a:srgbClr val="000000"/>
              </a:solidFill>
              <a:latin typeface="Times New Roman" charset="0"/>
            </a:endParaRPr>
          </a:p>
        </p:txBody>
      </p:sp>
      <p:sp>
        <p:nvSpPr>
          <p:cNvPr id="49154" name="Text Box 2"/>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fld id="{12BABEF9-C1C8-1448-8542-8E4E7E4E69ED}" type="slidenum">
              <a:rPr lang="en-GB" sz="1200" smtClean="0">
                <a:solidFill>
                  <a:srgbClr val="000000"/>
                </a:solidFill>
                <a:latin typeface="Times New Roman" charset="0"/>
              </a:rPr>
              <a:pPr algn="r">
                <a:defRPr/>
              </a:pPr>
              <a:t>16</a:t>
            </a:fld>
            <a:endParaRPr lang="en-GB" sz="1200" smtClean="0">
              <a:solidFill>
                <a:srgbClr val="000000"/>
              </a:solidFill>
              <a:latin typeface="Times New Roman" charset="0"/>
            </a:endParaRPr>
          </a:p>
        </p:txBody>
      </p:sp>
      <p:sp>
        <p:nvSpPr>
          <p:cNvPr id="49155" name="Text Box 3"/>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fld id="{220E79A1-85AA-974F-88DB-BBEA84C4DF88}" type="slidenum">
              <a:rPr lang="en-GB" sz="1200" smtClean="0">
                <a:solidFill>
                  <a:srgbClr val="000000"/>
                </a:solidFill>
              </a:rPr>
              <a:pPr algn="r">
                <a:defRPr/>
              </a:pPr>
              <a:t>16</a:t>
            </a:fld>
            <a:endParaRPr lang="en-GB" sz="1200" smtClean="0">
              <a:solidFill>
                <a:srgbClr val="000000"/>
              </a:solidFill>
            </a:endParaRPr>
          </a:p>
        </p:txBody>
      </p:sp>
      <p:sp>
        <p:nvSpPr>
          <p:cNvPr id="49156" name="Text Box 4"/>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57" name="Text Box 5"/>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endParaRPr lang="en-US" sz="1100"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49"/>
          <p:cNvSpPr>
            <a:spLocks noGrp="1" noChangeArrowheads="1"/>
          </p:cNvSpPr>
          <p:nvPr>
            <p:ph type="sldNum" sz="quarter"/>
          </p:nvPr>
        </p:nvSpPr>
        <p:spPr/>
        <p:txBody>
          <a:bodyPr/>
          <a:lstStyle/>
          <a:p>
            <a:pPr>
              <a:defRPr/>
            </a:pPr>
            <a:fld id="{9A2CE50E-E2D7-B64D-A853-9BEE6F7AD1F7}" type="slidenum">
              <a:rPr lang="en-GB"/>
              <a:pPr>
                <a:defRPr/>
              </a:pPr>
              <a:t>17</a:t>
            </a:fld>
            <a:endParaRPr lang="en-GB"/>
          </a:p>
        </p:txBody>
      </p:sp>
      <p:sp>
        <p:nvSpPr>
          <p:cNvPr id="49153" name="Text Box 1"/>
          <p:cNvSpPr txBox="1">
            <a:spLocks noChangeArrowheads="1"/>
          </p:cNvSpPr>
          <p:nvPr/>
        </p:nvSpPr>
        <p:spPr bwMode="auto">
          <a:xfrm>
            <a:off x="3886200" y="8686800"/>
            <a:ext cx="2905125" cy="390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fld id="{CFB7CA2A-43A4-1B49-9B93-5E3C509050E3}" type="slidenum">
              <a:rPr lang="en-GB" sz="1200" smtClean="0">
                <a:solidFill>
                  <a:srgbClr val="000000"/>
                </a:solidFill>
                <a:latin typeface="Times New Roman" charset="0"/>
              </a:rPr>
              <a:pPr algn="r">
                <a:defRPr/>
              </a:pPr>
              <a:t>17</a:t>
            </a:fld>
            <a:endParaRPr lang="en-GB" sz="1200" smtClean="0">
              <a:solidFill>
                <a:srgbClr val="000000"/>
              </a:solidFill>
              <a:latin typeface="Times New Roman" charset="0"/>
            </a:endParaRPr>
          </a:p>
        </p:txBody>
      </p:sp>
      <p:sp>
        <p:nvSpPr>
          <p:cNvPr id="49154" name="Text Box 2"/>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fld id="{BFA8466C-F286-8B4A-A43D-6B3E7818A05A}" type="slidenum">
              <a:rPr lang="en-GB" sz="1200" smtClean="0">
                <a:solidFill>
                  <a:srgbClr val="000000"/>
                </a:solidFill>
                <a:latin typeface="Times New Roman" charset="0"/>
              </a:rPr>
              <a:pPr algn="r">
                <a:defRPr/>
              </a:pPr>
              <a:t>17</a:t>
            </a:fld>
            <a:endParaRPr lang="en-GB" sz="1200" smtClean="0">
              <a:solidFill>
                <a:srgbClr val="000000"/>
              </a:solidFill>
              <a:latin typeface="Times New Roman" charset="0"/>
            </a:endParaRPr>
          </a:p>
        </p:txBody>
      </p:sp>
      <p:sp>
        <p:nvSpPr>
          <p:cNvPr id="49155" name="Text Box 3"/>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fld id="{4A8CFD60-4353-7C41-A4F1-57E0BEAF4645}" type="slidenum">
              <a:rPr lang="en-GB" sz="1200" smtClean="0">
                <a:solidFill>
                  <a:srgbClr val="000000"/>
                </a:solidFill>
              </a:rPr>
              <a:pPr algn="r">
                <a:defRPr/>
              </a:pPr>
              <a:t>17</a:t>
            </a:fld>
            <a:endParaRPr lang="en-GB" sz="1200" smtClean="0">
              <a:solidFill>
                <a:srgbClr val="000000"/>
              </a:solidFill>
            </a:endParaRPr>
          </a:p>
        </p:txBody>
      </p:sp>
      <p:sp>
        <p:nvSpPr>
          <p:cNvPr id="49156" name="Text Box 4"/>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9157" name="Text Box 5"/>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endParaRPr lang="en-US" sz="110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xfrm>
            <a:off x="1152525" y="685800"/>
            <a:ext cx="4491038" cy="3367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blue(negative) is loss? we need map of coefficient of determination (r2) for this to see where the linear fit applies</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767729-A3A1-0E42-A996-9976AA15ECEF}" type="slidenum">
              <a:rPr lang="en-US" sz="1200"/>
              <a:pPr eaLnBrk="1" hangingPunct="1"/>
              <a:t>24</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5"/>
          <p:cNvSpPr>
            <a:spLocks noGrp="1" noChangeArrowheads="1"/>
          </p:cNvSpPr>
          <p:nvPr>
            <p:ph type="sldNum" sz="quarter"/>
          </p:nvPr>
        </p:nvSpPr>
        <p:spPr/>
        <p:txBody>
          <a:bodyPr/>
          <a:lstStyle/>
          <a:p>
            <a:pPr>
              <a:defRPr/>
            </a:pPr>
            <a:fld id="{99089457-7D21-4B40-8C80-7D5740C4B859}" type="slidenum">
              <a:rPr lang="en-GB"/>
              <a:pPr>
                <a:defRPr/>
              </a:pPr>
              <a:t>4</a:t>
            </a:fld>
            <a:endParaRPr lang="en-GB"/>
          </a:p>
        </p:txBody>
      </p:sp>
      <p:sp>
        <p:nvSpPr>
          <p:cNvPr id="4300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43010" name="Text Box 2"/>
          <p:cNvSpPr txBox="1">
            <a:spLocks noGrp="1" noChangeArrowheads="1"/>
          </p:cNvSpPr>
          <p:nvPr>
            <p:ph type="body"/>
          </p:nvPr>
        </p:nvSpPr>
        <p:spPr>
          <a:xfrm>
            <a:off x="685800" y="4343400"/>
            <a:ext cx="5486400" cy="71120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ct val="0"/>
              </a:spcBef>
              <a:spcAft>
                <a:spcPts val="1200"/>
              </a:spcAft>
              <a:buClrTx/>
              <a:buFontTx/>
              <a:buNone/>
              <a:defRPr/>
            </a:pPr>
            <a:r>
              <a:rPr lang="en-GB" smtClean="0">
                <a:latin typeface="ArialMT" charset="0"/>
                <a:cs typeface="ArialMT" charset="0"/>
              </a:rPr>
              <a:t>Repeated lidar surveys that generate a time series of point cloud data provide an opportunity to transition from traditional, static representations of topography to terrain abstraction as a 3D dynamic layer. A framework for landscape evolution analysis has been proposed using a terrain dynamics metrics that captures spatial and temporal variability of elevation surface. A raster based approach introduced the concepts of core and envelope surfaces, time of elevation min/max maps and per cell regression analysis of elevation change trends. Representation of terrain dynamics using a space-time trivariate function </a:t>
            </a:r>
            <a:r>
              <a:rPr lang="en-GB" i="1" smtClean="0">
                <a:latin typeface="ArialMT" charset="0"/>
                <a:cs typeface="ArialMT" charset="0"/>
              </a:rPr>
              <a:t>z=f(x,y,t)</a:t>
            </a:r>
            <a:r>
              <a:rPr lang="en-GB" smtClean="0">
                <a:latin typeface="ArialMT" charset="0"/>
                <a:cs typeface="ArialMT" charset="0"/>
              </a:rPr>
              <a:t> further extends this concept by using voxel models to extract evolution of contours as isosurfaces. For example, shoreline evolution is approximated by isosurfaces representing mean high water elevation and a vector of the fastest elevation change in space-time domain is mapped using spatio-temporal gradients.</a:t>
            </a:r>
          </a:p>
          <a:p>
            <a:pPr>
              <a:spcBef>
                <a:spcPct val="0"/>
              </a:spcBef>
              <a:spcAft>
                <a:spcPts val="1200"/>
              </a:spcAft>
              <a:buClrTx/>
              <a:buFontTx/>
              <a:buNone/>
              <a:defRPr/>
            </a:pPr>
            <a:r>
              <a:rPr lang="en-GB" smtClean="0">
                <a:latin typeface="Arial" charset="0"/>
                <a:cs typeface="Arial" charset="0"/>
              </a:rPr>
              <a:t>Current 3D laser scanning technologies span a wide range of spatial scales, from regional airborne lidar mapping and terrestrial lidar field surveys to laboratory systems utilizing indoor 3D scanners. Several case studies are presented to illustrate the proposed terrain evolution analysis at different spatial and temporal scales: (a) study of a dynamic coastal region using multiyear airborne lidar surveys, where the change is driven by wind sand transport, wave induced beach erosion and human intervention such as beach nourishment and dune stabilization; (b) analysis of land surface elevation change due to soil erosion/deposition and vegetation growth using time series of terrestrial lidar scans of agricultural field; (c) investigation of terrain change impacts on water flow and erosion using flexible, 3D laboratory models that are modified by hand and the impact of changes is analyzed and projected back onto the model using a Tangible Geospatial Modeling System coupled with GRASS GIS.</a:t>
            </a:r>
          </a:p>
          <a:p>
            <a:pPr>
              <a:spcBef>
                <a:spcPts val="450"/>
              </a:spcBef>
              <a:buClrTx/>
              <a:buFontTx/>
              <a:buNone/>
              <a:defRPr/>
            </a:pPr>
            <a:r>
              <a:rPr lang="en-GB" sz="1600" smtClean="0">
                <a:latin typeface="Arial" charset="0"/>
                <a:cs typeface="Arial" charset="0"/>
              </a:rP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2525" y="685800"/>
            <a:ext cx="4491038" cy="3367088"/>
          </a:xfrm>
        </p:spPr>
      </p:sp>
      <p:sp>
        <p:nvSpPr>
          <p:cNvPr id="3" name="Notes Placeholder 2"/>
          <p:cNvSpPr>
            <a:spLocks noGrp="1"/>
          </p:cNvSpPr>
          <p:nvPr>
            <p:ph type="body" idx="1"/>
          </p:nvPr>
        </p:nvSpPr>
        <p:spPr/>
        <p:txBody>
          <a:bodyPr/>
          <a:lstStyle/>
          <a:p>
            <a:pPr>
              <a:defRPr/>
            </a:pPr>
            <a:r>
              <a:rPr lang="en-US" dirty="0" smtClean="0"/>
              <a:t>cite work by others here! Add figure for all features – crests, peaks, shorelines</a:t>
            </a:r>
            <a:endParaRPr lang="en-US" dirty="0"/>
          </a:p>
        </p:txBody>
      </p:sp>
      <p:sp>
        <p:nvSpPr>
          <p:cNvPr id="4" name="Slide Number Placeholder 3"/>
          <p:cNvSpPr>
            <a:spLocks noGrp="1"/>
          </p:cNvSpPr>
          <p:nvPr>
            <p:ph type="sldNum" sz="quarter"/>
          </p:nvPr>
        </p:nvSpPr>
        <p:spPr/>
        <p:txBody>
          <a:bodyPr/>
          <a:lstStyle/>
          <a:p>
            <a:pPr>
              <a:defRPr/>
            </a:pPr>
            <a:fld id="{08C7C524-8ECD-0948-B8D2-2E4A855BA24D}" type="slidenum">
              <a:rPr lang="en-GB" smtClean="0"/>
              <a:pPr>
                <a:defRPr/>
              </a:pPr>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9"/>
          <p:cNvSpPr>
            <a:spLocks noGrp="1" noChangeArrowheads="1"/>
          </p:cNvSpPr>
          <p:nvPr>
            <p:ph type="sldNum" sz="quarter"/>
          </p:nvPr>
        </p:nvSpPr>
        <p:spPr/>
        <p:txBody>
          <a:bodyPr/>
          <a:lstStyle/>
          <a:p>
            <a:pPr>
              <a:defRPr/>
            </a:pPr>
            <a:fld id="{05A3C86B-895A-8C47-8753-F186E448F084}" type="slidenum">
              <a:rPr lang="en-GB" smtClean="0"/>
              <a:pPr>
                <a:defRPr/>
              </a:pPr>
              <a:t>7</a:t>
            </a:fld>
            <a:endParaRPr lang="en-GB" smtClean="0"/>
          </a:p>
        </p:txBody>
      </p:sp>
      <p:sp>
        <p:nvSpPr>
          <p:cNvPr id="44033" name="Text Box 1"/>
          <p:cNvSpPr txBox="1">
            <a:spLocks noChangeArrowheads="1"/>
          </p:cNvSpPr>
          <p:nvPr/>
        </p:nvSpPr>
        <p:spPr bwMode="auto">
          <a:xfrm>
            <a:off x="1209675" y="685800"/>
            <a:ext cx="4437063"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44034" name="Text Box 2"/>
          <p:cNvSpPr txBox="1">
            <a:spLocks noGrp="1" noChangeArrowheads="1"/>
          </p:cNvSpPr>
          <p:nvPr>
            <p:ph type="body"/>
          </p:nvPr>
        </p:nvSpPr>
        <p:spPr>
          <a:xfrm>
            <a:off x="914400" y="4343400"/>
            <a:ext cx="4962525" cy="404971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sz="quarter"/>
          </p:nvPr>
        </p:nvSpPr>
        <p:spPr/>
        <p:txBody>
          <a:bodyPr/>
          <a:lstStyle/>
          <a:p>
            <a:pPr>
              <a:defRPr/>
            </a:pPr>
            <a:fld id="{38163E21-85B1-6744-9D1E-1DC81E0EEFDA}" type="slidenum">
              <a:rPr lang="en-GB"/>
              <a:pPr>
                <a:defRPr/>
              </a:pPr>
              <a:t>8</a:t>
            </a:fld>
            <a:endParaRPr lang="en-GB"/>
          </a:p>
        </p:txBody>
      </p:sp>
      <p:sp>
        <p:nvSpPr>
          <p:cNvPr id="44033" name="Text Box 1"/>
          <p:cNvSpPr txBox="1">
            <a:spLocks noChangeArrowheads="1"/>
          </p:cNvSpPr>
          <p:nvPr/>
        </p:nvSpPr>
        <p:spPr bwMode="auto">
          <a:xfrm>
            <a:off x="1209675" y="693738"/>
            <a:ext cx="44386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pPr eaLnBrk="0" hangingPunct="0">
              <a:lnSpc>
                <a:spcPct val="93000"/>
              </a:lnSpc>
              <a:buClr>
                <a:srgbClr val="000000"/>
              </a:buClr>
              <a:buSzPct val="100000"/>
              <a:buFont typeface="Times New Roman" charset="0"/>
              <a:buNone/>
              <a:defRPr/>
            </a:pPr>
            <a:endParaRPr lang="en-US"/>
          </a:p>
        </p:txBody>
      </p:sp>
      <p:sp>
        <p:nvSpPr>
          <p:cNvPr id="44034" name="Text Box 2"/>
          <p:cNvSpPr txBox="1">
            <a:spLocks noGrp="1" noChangeArrowheads="1"/>
          </p:cNvSpPr>
          <p:nvPr>
            <p:ph type="body"/>
          </p:nvPr>
        </p:nvSpPr>
        <p:spPr>
          <a:xfrm>
            <a:off x="685800" y="4341813"/>
            <a:ext cx="5480050" cy="410845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39"/>
          <p:cNvSpPr>
            <a:spLocks noGrp="1" noChangeArrowheads="1"/>
          </p:cNvSpPr>
          <p:nvPr>
            <p:ph type="sldNum" sz="quarter"/>
          </p:nvPr>
        </p:nvSpPr>
        <p:spPr>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992EA4A4-0A2D-7B41-9E03-2849D9F7212A}" type="slidenum">
              <a:rPr lang="en-GB" sz="1200">
                <a:latin typeface="Calibri" charset="0"/>
              </a:rPr>
              <a:pPr eaLnBrk="1" hangingPunct="1">
                <a:defRPr/>
              </a:pPr>
              <a:t>9</a:t>
            </a:fld>
            <a:endParaRPr lang="en-GB" sz="1200">
              <a:latin typeface="Calibri" charset="0"/>
            </a:endParaRPr>
          </a:p>
        </p:txBody>
      </p:sp>
      <p:sp>
        <p:nvSpPr>
          <p:cNvPr id="249859" name="Text Box 1"/>
          <p:cNvSpPr txBox="1">
            <a:spLocks noChangeArrowheads="1"/>
          </p:cNvSpPr>
          <p:nvPr/>
        </p:nvSpPr>
        <p:spPr bwMode="auto">
          <a:xfrm>
            <a:off x="3886200" y="8686800"/>
            <a:ext cx="2933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r" eaLnBrk="1" hangingPunct="1">
              <a:lnSpc>
                <a:spcPct val="93000"/>
              </a:lnSpc>
              <a:buClr>
                <a:srgbClr val="000000"/>
              </a:buClr>
              <a:buSzPct val="100000"/>
              <a:buFont typeface="Times New Roman" charset="0"/>
              <a:buNone/>
            </a:pPr>
            <a:fld id="{BE99A075-B179-7B42-8070-E25C70E9B93D}" type="slidenum">
              <a:rPr lang="en-GB" sz="1200">
                <a:solidFill>
                  <a:srgbClr val="000000"/>
                </a:solidFill>
                <a:latin typeface="Times New Roman" charset="0"/>
              </a:rPr>
              <a:pPr algn="r" eaLnBrk="1" hangingPunct="1">
                <a:lnSpc>
                  <a:spcPct val="93000"/>
                </a:lnSpc>
                <a:buClr>
                  <a:srgbClr val="000000"/>
                </a:buClr>
                <a:buSzPct val="100000"/>
                <a:buFont typeface="Times New Roman" charset="0"/>
                <a:buNone/>
              </a:pPr>
              <a:t>9</a:t>
            </a:fld>
            <a:endParaRPr lang="en-GB" sz="1200">
              <a:solidFill>
                <a:srgbClr val="000000"/>
              </a:solidFill>
              <a:latin typeface="Times New Roman" charset="0"/>
            </a:endParaRPr>
          </a:p>
        </p:txBody>
      </p:sp>
      <p:sp>
        <p:nvSpPr>
          <p:cNvPr id="249860" name="Text Box 2"/>
          <p:cNvSpPr txBox="1">
            <a:spLocks noChangeArrowheads="1"/>
          </p:cNvSpPr>
          <p:nvPr/>
        </p:nvSpPr>
        <p:spPr bwMode="auto">
          <a:xfrm>
            <a:off x="3886200" y="8686800"/>
            <a:ext cx="29670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r" eaLnBrk="1" hangingPunct="1">
              <a:lnSpc>
                <a:spcPct val="93000"/>
              </a:lnSpc>
              <a:buClr>
                <a:srgbClr val="000000"/>
              </a:buClr>
              <a:buSzPct val="100000"/>
              <a:buFont typeface="Times New Roman" charset="0"/>
              <a:buNone/>
            </a:pPr>
            <a:fld id="{BB0DA058-5DF8-3649-9993-F6933A097A87}" type="slidenum">
              <a:rPr lang="en-GB" sz="1200">
                <a:solidFill>
                  <a:srgbClr val="000000"/>
                </a:solidFill>
                <a:latin typeface="Calibri" charset="0"/>
              </a:rPr>
              <a:pPr algn="r" eaLnBrk="1" hangingPunct="1">
                <a:lnSpc>
                  <a:spcPct val="93000"/>
                </a:lnSpc>
                <a:buClr>
                  <a:srgbClr val="000000"/>
                </a:buClr>
                <a:buSzPct val="100000"/>
                <a:buFont typeface="Times New Roman" charset="0"/>
                <a:buNone/>
              </a:pPr>
              <a:t>9</a:t>
            </a:fld>
            <a:endParaRPr lang="en-GB" sz="1200">
              <a:solidFill>
                <a:srgbClr val="000000"/>
              </a:solidFill>
              <a:latin typeface="Calibri" charset="0"/>
            </a:endParaRPr>
          </a:p>
        </p:txBody>
      </p:sp>
      <p:sp>
        <p:nvSpPr>
          <p:cNvPr id="249861"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p:spPr>
        <p:txBody>
          <a:bodyPr wrap="none" anchor="ctr"/>
          <a:lstStyle/>
          <a:p>
            <a:pPr>
              <a:lnSpc>
                <a:spcPct val="93000"/>
              </a:lnSpc>
              <a:buClr>
                <a:srgbClr val="000000"/>
              </a:buClr>
              <a:buSzPct val="100000"/>
              <a:buFont typeface="Times New Roman" charset="0"/>
              <a:buNone/>
            </a:pPr>
            <a:endParaRPr lang="en-US" sz="1800">
              <a:solidFill>
                <a:schemeClr val="tx1"/>
              </a:solidFill>
              <a:latin typeface="Calibri" charset="0"/>
            </a:endParaRPr>
          </a:p>
        </p:txBody>
      </p:sp>
      <p:sp>
        <p:nvSpPr>
          <p:cNvPr id="19462" name="Text Box 4"/>
          <p:cNvSpPr>
            <a:spLocks noGrp="1" noChangeArrowheads="1"/>
          </p:cNvSpPr>
          <p:nvPr>
            <p:ph type="body"/>
          </p:nvPr>
        </p:nvSpPr>
        <p:spPr>
          <a:xfrm>
            <a:off x="685800" y="4341813"/>
            <a:ext cx="5480050" cy="4106862"/>
          </a:xfrm>
        </p:spPr>
        <p:txBody>
          <a:bodyPr anchor="ctr"/>
          <a:lstStyle/>
          <a:p>
            <a:pPr eaLnBrk="1" hangingPunct="1">
              <a:spcBef>
                <a:spcPct val="0"/>
              </a:spcBef>
              <a:defRPr/>
            </a:pPr>
            <a:r>
              <a:rPr lang="en-US" sz="1100">
                <a:latin typeface="Calibri" charset="0"/>
              </a:rPr>
              <a:t>Figure 3: </a:t>
            </a:r>
            <a:r>
              <a:rPr lang="en-US">
                <a:latin typeface="Calibri" charset="0"/>
              </a:rPr>
              <a:t>Representation of terrain evolution using trivariate space-time function: merged time series of point clouds is interpolated into space-time voxel model (Mitasova et al., 2011).</a:t>
            </a:r>
          </a:p>
          <a:p>
            <a:pPr eaLnBrk="1" hangingPunct="1">
              <a:spcBef>
                <a:spcPct val="0"/>
              </a:spcBef>
              <a:defRPr/>
            </a:pPr>
            <a:endParaRPr lang="en-US">
              <a:latin typeface="Calibri" charset="0"/>
            </a:endParaRPr>
          </a:p>
          <a:p>
            <a:pPr eaLnBrk="1" hangingPunct="1">
              <a:spcBef>
                <a:spcPct val="0"/>
              </a:spcBef>
              <a:defRPr/>
            </a:pPr>
            <a:r>
              <a:rPr lang="en-US">
                <a:latin typeface="Calibri" charset="0"/>
              </a:rPr>
              <a:t>*Reviewer asks for a more thorough explanation of how 3D information fits into the 4d cube (3D shape)? The reviewer seems confused here as it is not a 4D cube but a 3D cube for elevation values at space time. Perhaps this figure can be modified to show that at a specific time constat for a lidar-survey you get back out your DEM for that survey. Note also this figure was used in your geomorph paper.</a:t>
            </a:r>
            <a:endParaRPr lang="en-US" sz="11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5"/>
          <p:cNvSpPr>
            <a:spLocks noGrp="1" noChangeArrowheads="1"/>
          </p:cNvSpPr>
          <p:nvPr>
            <p:ph type="sldNum" sz="quarter"/>
          </p:nvPr>
        </p:nvSpPr>
        <p:spPr/>
        <p:txBody>
          <a:bodyPr/>
          <a:lstStyle/>
          <a:p>
            <a:pPr>
              <a:defRPr/>
            </a:pPr>
            <a:fld id="{484AAD74-0D22-2846-92EC-69AC48F3F484}" type="slidenum">
              <a:rPr lang="en-GB"/>
              <a:pPr>
                <a:defRPr/>
              </a:pPr>
              <a:t>10</a:t>
            </a:fld>
            <a:endParaRPr lang="en-GB"/>
          </a:p>
        </p:txBody>
      </p:sp>
      <p:sp>
        <p:nvSpPr>
          <p:cNvPr id="53249"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hangingPunct="0">
              <a:buSzPct val="100000"/>
              <a:defRPr/>
            </a:pPr>
            <a:fld id="{08932784-2151-AC40-B7BB-AC28A6C73EEB}" type="slidenum">
              <a:rPr lang="en-GB" sz="1200" smtClean="0">
                <a:solidFill>
                  <a:srgbClr val="000000"/>
                </a:solidFill>
                <a:latin typeface="Times New Roman" charset="0"/>
                <a:cs typeface="Arial Unicode MS" charset="0"/>
              </a:rPr>
              <a:pPr algn="r" hangingPunct="0">
                <a:buSzPct val="100000"/>
                <a:defRPr/>
              </a:pPr>
              <a:t>10</a:t>
            </a:fld>
            <a:endParaRPr lang="en-GB" sz="1200" smtClean="0">
              <a:solidFill>
                <a:srgbClr val="000000"/>
              </a:solidFill>
              <a:latin typeface="Times New Roman" charset="0"/>
              <a:cs typeface="Arial Unicode MS" charset="0"/>
            </a:endParaRPr>
          </a:p>
        </p:txBody>
      </p:sp>
      <p:sp>
        <p:nvSpPr>
          <p:cNvPr id="53250"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lnSpc>
                <a:spcPct val="93000"/>
              </a:lnSpc>
              <a:buSzPct val="100000"/>
              <a:defRPr/>
            </a:pPr>
            <a:fld id="{06E04E50-5AC4-5A4B-BB56-E84B929AB0C8}" type="slidenum">
              <a:rPr lang="en-GB" sz="1200" smtClean="0">
                <a:solidFill>
                  <a:srgbClr val="000000"/>
                </a:solidFill>
              </a:rPr>
              <a:pPr algn="r" eaLnBrk="0" hangingPunct="0">
                <a:lnSpc>
                  <a:spcPct val="93000"/>
                </a:lnSpc>
                <a:buSzPct val="100000"/>
                <a:defRPr/>
              </a:pPr>
              <a:t>10</a:t>
            </a:fld>
            <a:endParaRPr lang="en-GB" sz="1200" smtClean="0">
              <a:solidFill>
                <a:srgbClr val="000000"/>
              </a:solidFill>
            </a:endParaRPr>
          </a:p>
        </p:txBody>
      </p:sp>
      <p:sp>
        <p:nvSpPr>
          <p:cNvPr id="53251"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53252" name="Text Box 4"/>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z="1100" smtClean="0">
                <a:cs typeface="Arial Unicode MS" charset="0"/>
              </a:rPr>
              <a:t>I need to find a more attractive area to show this - it can be skipped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5"/>
          <p:cNvSpPr>
            <a:spLocks noGrp="1" noChangeArrowheads="1"/>
          </p:cNvSpPr>
          <p:nvPr>
            <p:ph type="sldNum" sz="quarter"/>
          </p:nvPr>
        </p:nvSpPr>
        <p:spPr/>
        <p:txBody>
          <a:bodyPr/>
          <a:lstStyle/>
          <a:p>
            <a:pPr>
              <a:defRPr/>
            </a:pPr>
            <a:fld id="{B9297CB6-4F0A-C84F-8875-37C043A69BCC}" type="slidenum">
              <a:rPr lang="en-GB"/>
              <a:pPr>
                <a:defRPr/>
              </a:pPr>
              <a:t>11</a:t>
            </a:fld>
            <a:endParaRPr lang="en-GB"/>
          </a:p>
        </p:txBody>
      </p:sp>
      <p:sp>
        <p:nvSpPr>
          <p:cNvPr id="53249"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hangingPunct="0">
              <a:buSzPct val="100000"/>
              <a:defRPr/>
            </a:pPr>
            <a:fld id="{93E7FED3-02BF-4348-B4CD-C9C7669D40F4}" type="slidenum">
              <a:rPr lang="en-GB" sz="1200" smtClean="0">
                <a:solidFill>
                  <a:srgbClr val="000000"/>
                </a:solidFill>
                <a:latin typeface="Times New Roman" charset="0"/>
                <a:cs typeface="Arial Unicode MS" charset="0"/>
              </a:rPr>
              <a:pPr algn="r" hangingPunct="0">
                <a:buSzPct val="100000"/>
                <a:defRPr/>
              </a:pPr>
              <a:t>11</a:t>
            </a:fld>
            <a:endParaRPr lang="en-GB" sz="1200" smtClean="0">
              <a:solidFill>
                <a:srgbClr val="000000"/>
              </a:solidFill>
              <a:latin typeface="Times New Roman" charset="0"/>
              <a:cs typeface="Arial Unicode MS" charset="0"/>
            </a:endParaRPr>
          </a:p>
        </p:txBody>
      </p:sp>
      <p:sp>
        <p:nvSpPr>
          <p:cNvPr id="53250"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lnSpc>
                <a:spcPct val="93000"/>
              </a:lnSpc>
              <a:buSzPct val="100000"/>
              <a:defRPr/>
            </a:pPr>
            <a:fld id="{94FF9633-065F-924A-B4E2-0B3D14BB3B59}" type="slidenum">
              <a:rPr lang="en-GB" sz="1200" smtClean="0">
                <a:solidFill>
                  <a:srgbClr val="000000"/>
                </a:solidFill>
              </a:rPr>
              <a:pPr algn="r" eaLnBrk="0" hangingPunct="0">
                <a:lnSpc>
                  <a:spcPct val="93000"/>
                </a:lnSpc>
                <a:buSzPct val="100000"/>
                <a:defRPr/>
              </a:pPr>
              <a:t>11</a:t>
            </a:fld>
            <a:endParaRPr lang="en-GB" sz="1200" smtClean="0">
              <a:solidFill>
                <a:srgbClr val="000000"/>
              </a:solidFill>
            </a:endParaRPr>
          </a:p>
        </p:txBody>
      </p:sp>
      <p:sp>
        <p:nvSpPr>
          <p:cNvPr id="53251"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53252" name="Text Box 4"/>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z="1100" smtClean="0">
                <a:cs typeface="Arial Unicode MS" charset="0"/>
              </a:rPr>
              <a:t>I need to find a more attractive area to show this - it can be skipped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45"/>
          <p:cNvSpPr>
            <a:spLocks noGrp="1" noChangeArrowheads="1"/>
          </p:cNvSpPr>
          <p:nvPr>
            <p:ph type="sldNum" sz="quarter"/>
          </p:nvPr>
        </p:nvSpPr>
        <p:spPr/>
        <p:txBody>
          <a:bodyPr/>
          <a:lstStyle/>
          <a:p>
            <a:pPr>
              <a:defRPr/>
            </a:pPr>
            <a:fld id="{4F290670-D0A8-AA4A-B59F-5CFD115B9D7C}" type="slidenum">
              <a:rPr lang="en-GB"/>
              <a:pPr>
                <a:defRPr/>
              </a:pPr>
              <a:t>12</a:t>
            </a:fld>
            <a:endParaRPr lang="en-GB"/>
          </a:p>
        </p:txBody>
      </p:sp>
      <p:sp>
        <p:nvSpPr>
          <p:cNvPr id="54273" name="Text Box 1"/>
          <p:cNvSpPr txBox="1">
            <a:spLocks noChangeArrowheads="1"/>
          </p:cNvSpPr>
          <p:nvPr/>
        </p:nvSpPr>
        <p:spPr bwMode="auto">
          <a:xfrm>
            <a:off x="3886200" y="8686800"/>
            <a:ext cx="29337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hangingPunct="0">
              <a:buSzPct val="100000"/>
              <a:defRPr/>
            </a:pPr>
            <a:fld id="{4842C7DC-ABB0-5240-922B-9443D3739FF1}" type="slidenum">
              <a:rPr lang="en-GB" sz="1200" smtClean="0">
                <a:solidFill>
                  <a:srgbClr val="000000"/>
                </a:solidFill>
                <a:latin typeface="Times New Roman" charset="0"/>
                <a:cs typeface="Arial Unicode MS" charset="0"/>
              </a:rPr>
              <a:pPr algn="r" hangingPunct="0">
                <a:buSzPct val="100000"/>
                <a:defRPr/>
              </a:pPr>
              <a:t>12</a:t>
            </a:fld>
            <a:endParaRPr lang="en-GB" sz="1200" smtClean="0">
              <a:solidFill>
                <a:srgbClr val="000000"/>
              </a:solidFill>
              <a:latin typeface="Times New Roman" charset="0"/>
              <a:cs typeface="Arial Unicode MS" charset="0"/>
            </a:endParaRPr>
          </a:p>
        </p:txBody>
      </p:sp>
      <p:sp>
        <p:nvSpPr>
          <p:cNvPr id="54274" name="Text Box 2"/>
          <p:cNvSpPr txBox="1">
            <a:spLocks noChangeArrowheads="1"/>
          </p:cNvSpPr>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lnSpc>
                <a:spcPct val="93000"/>
              </a:lnSpc>
              <a:buSzPct val="100000"/>
              <a:defRPr/>
            </a:pPr>
            <a:fld id="{5C407144-0B1A-CD4F-81F8-85DAD03AD8EC}" type="slidenum">
              <a:rPr lang="en-GB" sz="1200" smtClean="0">
                <a:solidFill>
                  <a:srgbClr val="000000"/>
                </a:solidFill>
              </a:rPr>
              <a:pPr algn="r" eaLnBrk="0" hangingPunct="0">
                <a:lnSpc>
                  <a:spcPct val="93000"/>
                </a:lnSpc>
                <a:buSzPct val="100000"/>
                <a:defRPr/>
              </a:pPr>
              <a:t>12</a:t>
            </a:fld>
            <a:endParaRPr lang="en-GB" sz="1200" smtClean="0">
              <a:solidFill>
                <a:srgbClr val="000000"/>
              </a:solidFill>
            </a:endParaRPr>
          </a:p>
        </p:txBody>
      </p:sp>
      <p:sp>
        <p:nvSpPr>
          <p:cNvPr id="54275" name="Text Box 3"/>
          <p:cNvSpPr txBox="1">
            <a:spLocks noChangeArrowheads="1"/>
          </p:cNvSpPr>
          <p:nvPr/>
        </p:nvSpPr>
        <p:spPr bwMode="auto">
          <a:xfrm>
            <a:off x="1008063" y="623888"/>
            <a:ext cx="4033837" cy="311785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54276" name="Text Box 4"/>
          <p:cNvSpPr txBox="1">
            <a:spLocks noGrp="1" noChangeArrowheads="1"/>
          </p:cNvSpPr>
          <p:nvPr>
            <p:ph type="body"/>
          </p:nvPr>
        </p:nvSpPr>
        <p:spPr>
          <a:xfrm>
            <a:off x="685800" y="4341813"/>
            <a:ext cx="5480050" cy="4106862"/>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charset="0"/>
                <a:ea typeface="ＭＳ Ｐゴシック" charset="0"/>
              </a:defRPr>
            </a:lvl9pPr>
          </a:lstStyle>
          <a:p>
            <a:pPr>
              <a:spcBef>
                <a:spcPts val="450"/>
              </a:spcBef>
              <a:buClrTx/>
              <a:buFontTx/>
              <a:buNone/>
              <a:defRPr/>
            </a:pPr>
            <a:r>
              <a:rPr lang="en-US" sz="1100" smtClean="0">
                <a:cs typeface="Arial Unicode MS" charset="0"/>
              </a:rPr>
              <a:t>I need to find a more attractive area to show this - it can be skipped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5B870ACF-6F15-5F4C-BAB2-4FA82FE86EB8}" type="slidenum">
              <a:rPr lang="en-US"/>
              <a:pPr>
                <a:defRPr/>
              </a:pPr>
              <a:t>‹#›</a:t>
            </a:fld>
            <a:endParaRPr lang="en-US"/>
          </a:p>
        </p:txBody>
      </p:sp>
    </p:spTree>
    <p:extLst>
      <p:ext uri="{BB962C8B-B14F-4D97-AF65-F5344CB8AC3E}">
        <p14:creationId xmlns:p14="http://schemas.microsoft.com/office/powerpoint/2010/main" val="416998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F512F149-215A-4942-8F32-ACED0C7EAA5B}" type="slidenum">
              <a:rPr lang="en-US"/>
              <a:pPr>
                <a:defRPr/>
              </a:pPr>
              <a:t>‹#›</a:t>
            </a:fld>
            <a:endParaRPr lang="en-US"/>
          </a:p>
        </p:txBody>
      </p:sp>
    </p:spTree>
    <p:extLst>
      <p:ext uri="{BB962C8B-B14F-4D97-AF65-F5344CB8AC3E}">
        <p14:creationId xmlns:p14="http://schemas.microsoft.com/office/powerpoint/2010/main" val="28937534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E85AF6D-9954-AA4C-9D7A-72DA6DE89975}" type="slidenum">
              <a:rPr lang="en-US"/>
              <a:pPr>
                <a:defRPr/>
              </a:pPr>
              <a:t>‹#›</a:t>
            </a:fld>
            <a:fld id="{B1115873-502A-534B-81DC-1386EDF0EA3D}" type="slidenum">
              <a:rPr lang="en-US"/>
              <a:pPr>
                <a:defRPr/>
              </a:pPr>
              <a:t>‹#›</a:t>
            </a:fld>
            <a:endParaRPr lang="en-US"/>
          </a:p>
        </p:txBody>
      </p:sp>
    </p:spTree>
    <p:extLst>
      <p:ext uri="{BB962C8B-B14F-4D97-AF65-F5344CB8AC3E}">
        <p14:creationId xmlns:p14="http://schemas.microsoft.com/office/powerpoint/2010/main" val="27610961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A61DE9B4-FA2E-1A49-B9B7-1B2498792FBA}" type="slidenum">
              <a:rPr lang="en-US"/>
              <a:pPr>
                <a:defRPr/>
              </a:pPr>
              <a:t>‹#›</a:t>
            </a:fld>
            <a:fld id="{B02738F0-A547-614A-BFDA-1918679E9F2B}" type="slidenum">
              <a:rPr lang="en-US"/>
              <a:pPr>
                <a:defRPr/>
              </a:pPr>
              <a:t>‹#›</a:t>
            </a:fld>
            <a:endParaRPr lang="en-US"/>
          </a:p>
        </p:txBody>
      </p:sp>
    </p:spTree>
    <p:extLst>
      <p:ext uri="{BB962C8B-B14F-4D97-AF65-F5344CB8AC3E}">
        <p14:creationId xmlns:p14="http://schemas.microsoft.com/office/powerpoint/2010/main" val="31945734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EBD2B1B-0794-184A-A7CD-5EE6E0F61AD2}" type="slidenum">
              <a:rPr lang="en-US"/>
              <a:pPr>
                <a:defRPr/>
              </a:pPr>
              <a:t>‹#›</a:t>
            </a:fld>
            <a:fld id="{04D4764F-18B3-FD4D-804E-94B57AFA698F}" type="slidenum">
              <a:rPr lang="en-US"/>
              <a:pPr>
                <a:defRPr/>
              </a:pPr>
              <a:t>‹#›</a:t>
            </a:fld>
            <a:endParaRPr lang="en-US"/>
          </a:p>
        </p:txBody>
      </p:sp>
    </p:spTree>
    <p:extLst>
      <p:ext uri="{BB962C8B-B14F-4D97-AF65-F5344CB8AC3E}">
        <p14:creationId xmlns:p14="http://schemas.microsoft.com/office/powerpoint/2010/main" val="42657042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2507E9EC-6824-1747-A995-ABB4A834CDA4}" type="slidenum">
              <a:rPr lang="en-US"/>
              <a:pPr>
                <a:defRPr/>
              </a:pPr>
              <a:t>‹#›</a:t>
            </a:fld>
            <a:fld id="{EFCCA99F-5647-DE44-AD88-1C0FE078CA0C}" type="slidenum">
              <a:rPr lang="en-US"/>
              <a:pPr>
                <a:defRPr/>
              </a:pPr>
              <a:t>‹#›</a:t>
            </a:fld>
            <a:endParaRPr lang="en-US"/>
          </a:p>
        </p:txBody>
      </p:sp>
    </p:spTree>
    <p:extLst>
      <p:ext uri="{BB962C8B-B14F-4D97-AF65-F5344CB8AC3E}">
        <p14:creationId xmlns:p14="http://schemas.microsoft.com/office/powerpoint/2010/main" val="20028363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A4D00CBE-57B9-9242-A8D0-7D32AE32D298}" type="slidenum">
              <a:rPr lang="en-US"/>
              <a:pPr>
                <a:defRPr/>
              </a:pPr>
              <a:t>‹#›</a:t>
            </a:fld>
            <a:fld id="{1704E856-4A39-324C-8952-FAF7CCBA2008}" type="slidenum">
              <a:rPr lang="en-US"/>
              <a:pPr>
                <a:defRPr/>
              </a:pPr>
              <a:t>‹#›</a:t>
            </a:fld>
            <a:endParaRPr lang="en-US"/>
          </a:p>
        </p:txBody>
      </p:sp>
    </p:spTree>
    <p:extLst>
      <p:ext uri="{BB962C8B-B14F-4D97-AF65-F5344CB8AC3E}">
        <p14:creationId xmlns:p14="http://schemas.microsoft.com/office/powerpoint/2010/main" val="37378371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C5B94E56-27A3-9643-BCAF-7E67E4928E5E}" type="slidenum">
              <a:rPr lang="en-US"/>
              <a:pPr>
                <a:defRPr/>
              </a:pPr>
              <a:t>‹#›</a:t>
            </a:fld>
            <a:fld id="{F5C532B0-5CF4-3840-811D-4788E3A016DE}" type="slidenum">
              <a:rPr lang="en-US"/>
              <a:pPr>
                <a:defRPr/>
              </a:pPr>
              <a:t>‹#›</a:t>
            </a:fld>
            <a:endParaRPr lang="en-US"/>
          </a:p>
        </p:txBody>
      </p:sp>
    </p:spTree>
    <p:extLst>
      <p:ext uri="{BB962C8B-B14F-4D97-AF65-F5344CB8AC3E}">
        <p14:creationId xmlns:p14="http://schemas.microsoft.com/office/powerpoint/2010/main" val="534141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0717F5C8-E6C5-8643-B35B-DC3514CBA833}" type="slidenum">
              <a:rPr lang="en-US"/>
              <a:pPr>
                <a:defRPr/>
              </a:pPr>
              <a:t>‹#›</a:t>
            </a:fld>
            <a:fld id="{B5FAEAB8-AF70-AF43-BE62-BD8DBAAD77FE}" type="slidenum">
              <a:rPr lang="en-US"/>
              <a:pPr>
                <a:defRPr/>
              </a:pPr>
              <a:t>‹#›</a:t>
            </a:fld>
            <a:endParaRPr lang="en-US"/>
          </a:p>
        </p:txBody>
      </p:sp>
    </p:spTree>
    <p:extLst>
      <p:ext uri="{BB962C8B-B14F-4D97-AF65-F5344CB8AC3E}">
        <p14:creationId xmlns:p14="http://schemas.microsoft.com/office/powerpoint/2010/main" val="11400152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38FCF9CE-C22E-9244-832F-E6AA7E6A57B8}" type="slidenum">
              <a:rPr lang="en-US"/>
              <a:pPr>
                <a:defRPr/>
              </a:pPr>
              <a:t>‹#›</a:t>
            </a:fld>
            <a:fld id="{92ADBAC9-6101-8344-99A6-35BB2018AF75}" type="slidenum">
              <a:rPr lang="en-US"/>
              <a:pPr>
                <a:defRPr/>
              </a:pPr>
              <a:t>‹#›</a:t>
            </a:fld>
            <a:endParaRPr lang="en-US"/>
          </a:p>
        </p:txBody>
      </p:sp>
    </p:spTree>
    <p:extLst>
      <p:ext uri="{BB962C8B-B14F-4D97-AF65-F5344CB8AC3E}">
        <p14:creationId xmlns:p14="http://schemas.microsoft.com/office/powerpoint/2010/main" val="29873763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8D6D1E8-0D0E-2B4C-A390-02B2B233A5E4}" type="slidenum">
              <a:rPr lang="en-US"/>
              <a:pPr>
                <a:defRPr/>
              </a:pPr>
              <a:t>‹#›</a:t>
            </a:fld>
            <a:fld id="{EC39768D-7D08-8043-949E-A89F4CB32B04}" type="slidenum">
              <a:rPr lang="en-US"/>
              <a:pPr>
                <a:defRPr/>
              </a:pPr>
              <a:t>‹#›</a:t>
            </a:fld>
            <a:endParaRPr lang="en-US"/>
          </a:p>
        </p:txBody>
      </p:sp>
    </p:spTree>
    <p:extLst>
      <p:ext uri="{BB962C8B-B14F-4D97-AF65-F5344CB8AC3E}">
        <p14:creationId xmlns:p14="http://schemas.microsoft.com/office/powerpoint/2010/main" val="26956753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9F354FA-644C-2E4D-8D9B-01045197015B}" type="slidenum">
              <a:rPr lang="en-US"/>
              <a:pPr>
                <a:defRPr/>
              </a:pPr>
              <a:t>‹#›</a:t>
            </a:fld>
            <a:fld id="{099A3BAA-B103-2440-8395-10F520B0B149}" type="slidenum">
              <a:rPr lang="en-US"/>
              <a:pPr>
                <a:defRPr/>
              </a:pPr>
              <a:t>‹#›</a:t>
            </a:fld>
            <a:endParaRPr lang="en-US"/>
          </a:p>
        </p:txBody>
      </p:sp>
    </p:spTree>
    <p:extLst>
      <p:ext uri="{BB962C8B-B14F-4D97-AF65-F5344CB8AC3E}">
        <p14:creationId xmlns:p14="http://schemas.microsoft.com/office/powerpoint/2010/main" val="211031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9063" y="463550"/>
            <a:ext cx="1927225" cy="5570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63550"/>
            <a:ext cx="5630863" cy="5570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B00793E8-7E4D-634A-BC0A-02F636F71161}" type="slidenum">
              <a:rPr lang="en-US"/>
              <a:pPr>
                <a:defRPr/>
              </a:pPr>
              <a:t>‹#›</a:t>
            </a:fld>
            <a:endParaRPr lang="en-US"/>
          </a:p>
        </p:txBody>
      </p:sp>
    </p:spTree>
    <p:extLst>
      <p:ext uri="{BB962C8B-B14F-4D97-AF65-F5344CB8AC3E}">
        <p14:creationId xmlns:p14="http://schemas.microsoft.com/office/powerpoint/2010/main" val="27204884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6A173AF8-CA18-ED48-87E3-44ACC0283742}" type="slidenum">
              <a:rPr lang="en-US"/>
              <a:pPr>
                <a:defRPr/>
              </a:pPr>
              <a:t>‹#›</a:t>
            </a:fld>
            <a:fld id="{09C160BE-BE0C-5C4C-89E2-CD66B0AC9D00}" type="slidenum">
              <a:rPr lang="en-US"/>
              <a:pPr>
                <a:defRPr/>
              </a:pPr>
              <a:t>‹#›</a:t>
            </a:fld>
            <a:endParaRPr lang="en-US"/>
          </a:p>
        </p:txBody>
      </p:sp>
    </p:spTree>
    <p:extLst>
      <p:ext uri="{BB962C8B-B14F-4D97-AF65-F5344CB8AC3E}">
        <p14:creationId xmlns:p14="http://schemas.microsoft.com/office/powerpoint/2010/main" val="20530596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8321B8B-AF20-464F-B7E0-F295FEE032FC}" type="slidenum">
              <a:rPr lang="en-US"/>
              <a:pPr>
                <a:defRPr/>
              </a:pPr>
              <a:t>‹#›</a:t>
            </a:fld>
            <a:fld id="{444A5C72-FE76-764F-806C-B0A24D259BDE}" type="slidenum">
              <a:rPr lang="en-US"/>
              <a:pPr>
                <a:defRPr/>
              </a:pPr>
              <a:t>‹#›</a:t>
            </a:fld>
            <a:endParaRPr lang="en-US"/>
          </a:p>
        </p:txBody>
      </p:sp>
    </p:spTree>
    <p:extLst>
      <p:ext uri="{BB962C8B-B14F-4D97-AF65-F5344CB8AC3E}">
        <p14:creationId xmlns:p14="http://schemas.microsoft.com/office/powerpoint/2010/main" val="15898765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37B6F88-8929-EC49-BF22-0D6AF85F79BA}" type="slidenum">
              <a:rPr lang="en-US"/>
              <a:pPr>
                <a:defRPr/>
              </a:pPr>
              <a:t>‹#›</a:t>
            </a:fld>
            <a:fld id="{F7A5EF30-3BA9-0D4F-B09F-3C6FE084E788}" type="slidenum">
              <a:rPr lang="en-US"/>
              <a:pPr>
                <a:defRPr/>
              </a:pPr>
              <a:t>‹#›</a:t>
            </a:fld>
            <a:endParaRPr lang="en-US"/>
          </a:p>
        </p:txBody>
      </p:sp>
    </p:spTree>
    <p:extLst>
      <p:ext uri="{BB962C8B-B14F-4D97-AF65-F5344CB8AC3E}">
        <p14:creationId xmlns:p14="http://schemas.microsoft.com/office/powerpoint/2010/main" val="18147010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2D560BD-020B-684F-94F9-230A9C4EF723}" type="slidenum">
              <a:rPr lang="en-US"/>
              <a:pPr>
                <a:defRPr/>
              </a:pPr>
              <a:t>‹#›</a:t>
            </a:fld>
            <a:fld id="{D7084060-106C-D645-9AEC-A5F52658112F}" type="slidenum">
              <a:rPr lang="en-US"/>
              <a:pPr>
                <a:defRPr/>
              </a:pPr>
              <a:t>‹#›</a:t>
            </a:fld>
            <a:endParaRPr lang="en-US"/>
          </a:p>
        </p:txBody>
      </p:sp>
    </p:spTree>
    <p:extLst>
      <p:ext uri="{BB962C8B-B14F-4D97-AF65-F5344CB8AC3E}">
        <p14:creationId xmlns:p14="http://schemas.microsoft.com/office/powerpoint/2010/main" val="30163228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5D7FB41-1E6D-AA46-9658-1A5CBE37EF97}" type="slidenum">
              <a:rPr lang="en-US"/>
              <a:pPr>
                <a:defRPr/>
              </a:pPr>
              <a:t>‹#›</a:t>
            </a:fld>
            <a:fld id="{C322CFA1-7FB9-D241-9942-0A5E6C0DA906}" type="slidenum">
              <a:rPr lang="en-US"/>
              <a:pPr>
                <a:defRPr/>
              </a:pPr>
              <a:t>‹#›</a:t>
            </a:fld>
            <a:endParaRPr lang="en-US"/>
          </a:p>
        </p:txBody>
      </p:sp>
    </p:spTree>
    <p:extLst>
      <p:ext uri="{BB962C8B-B14F-4D97-AF65-F5344CB8AC3E}">
        <p14:creationId xmlns:p14="http://schemas.microsoft.com/office/powerpoint/2010/main" val="41324642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0EC81938-BE68-4F49-8B30-9A679618CF89}" type="slidenum">
              <a:rPr lang="en-US"/>
              <a:pPr>
                <a:defRPr/>
              </a:pPr>
              <a:t>‹#›</a:t>
            </a:fld>
            <a:fld id="{C365CF9E-FC0B-D540-BF9B-253FE5AA65B3}" type="slidenum">
              <a:rPr lang="en-US"/>
              <a:pPr>
                <a:defRPr/>
              </a:pPr>
              <a:t>‹#›</a:t>
            </a:fld>
            <a:endParaRPr lang="en-US"/>
          </a:p>
        </p:txBody>
      </p:sp>
    </p:spTree>
    <p:extLst>
      <p:ext uri="{BB962C8B-B14F-4D97-AF65-F5344CB8AC3E}">
        <p14:creationId xmlns:p14="http://schemas.microsoft.com/office/powerpoint/2010/main" val="26706347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9DB9A2E6-3630-9943-B1F8-DB3F54421FD4}" type="slidenum">
              <a:rPr lang="en-US"/>
              <a:pPr>
                <a:defRPr/>
              </a:pPr>
              <a:t>‹#›</a:t>
            </a:fld>
            <a:fld id="{FC17FD31-0929-F849-B176-A26BBB6ACD4D}" type="slidenum">
              <a:rPr lang="en-US"/>
              <a:pPr>
                <a:defRPr/>
              </a:pPr>
              <a:t>‹#›</a:t>
            </a:fld>
            <a:endParaRPr lang="en-US"/>
          </a:p>
        </p:txBody>
      </p:sp>
    </p:spTree>
    <p:extLst>
      <p:ext uri="{BB962C8B-B14F-4D97-AF65-F5344CB8AC3E}">
        <p14:creationId xmlns:p14="http://schemas.microsoft.com/office/powerpoint/2010/main" val="31217162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E5918C0A-05B6-5647-8DC9-9984BB61878C}" type="slidenum">
              <a:rPr lang="en-US"/>
              <a:pPr>
                <a:defRPr/>
              </a:pPr>
              <a:t>‹#›</a:t>
            </a:fld>
            <a:fld id="{D8BCBF8A-E47B-2F42-9645-8CB47374E928}" type="slidenum">
              <a:rPr lang="en-US"/>
              <a:pPr>
                <a:defRPr/>
              </a:pPr>
              <a:t>‹#›</a:t>
            </a:fld>
            <a:endParaRPr lang="en-US"/>
          </a:p>
        </p:txBody>
      </p:sp>
    </p:spTree>
    <p:extLst>
      <p:ext uri="{BB962C8B-B14F-4D97-AF65-F5344CB8AC3E}">
        <p14:creationId xmlns:p14="http://schemas.microsoft.com/office/powerpoint/2010/main" val="13690641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A689784-52BB-7547-A28D-6924AE9EF244}" type="slidenum">
              <a:rPr lang="en-US"/>
              <a:pPr>
                <a:defRPr/>
              </a:pPr>
              <a:t>‹#›</a:t>
            </a:fld>
            <a:fld id="{58FB3C34-4518-F748-8DD5-A00C3A54462A}" type="slidenum">
              <a:rPr lang="en-US"/>
              <a:pPr>
                <a:defRPr/>
              </a:pPr>
              <a:t>‹#›</a:t>
            </a:fld>
            <a:endParaRPr lang="en-US"/>
          </a:p>
        </p:txBody>
      </p:sp>
    </p:spTree>
    <p:extLst>
      <p:ext uri="{BB962C8B-B14F-4D97-AF65-F5344CB8AC3E}">
        <p14:creationId xmlns:p14="http://schemas.microsoft.com/office/powerpoint/2010/main" val="1104112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B18C5972-13E8-1043-BA74-3A503A6BE7FF}" type="slidenum">
              <a:rPr lang="en-US"/>
              <a:pPr>
                <a:defRPr/>
              </a:pPr>
              <a:t>‹#›</a:t>
            </a:fld>
            <a:fld id="{1923BEE9-7860-7744-AF86-927B032CFEDA}" type="slidenum">
              <a:rPr lang="en-US"/>
              <a:pPr>
                <a:defRPr/>
              </a:pPr>
              <a:t>‹#›</a:t>
            </a:fld>
            <a:endParaRPr lang="en-US"/>
          </a:p>
        </p:txBody>
      </p:sp>
    </p:spTree>
    <p:extLst>
      <p:ext uri="{BB962C8B-B14F-4D97-AF65-F5344CB8AC3E}">
        <p14:creationId xmlns:p14="http://schemas.microsoft.com/office/powerpoint/2010/main" val="3405943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78EBA109-EA89-F44A-814C-58225C023F62}" type="slidenum">
              <a:rPr lang="en-US"/>
              <a:pPr>
                <a:defRPr/>
              </a:pPr>
              <a:t>‹#›</a:t>
            </a:fld>
            <a:fld id="{9F26022E-FCF8-A542-A122-137199856639}" type="slidenum">
              <a:rPr lang="en-US"/>
              <a:pPr>
                <a:defRPr/>
              </a:pPr>
              <a:t>‹#›</a:t>
            </a:fld>
            <a:endParaRPr lang="en-US"/>
          </a:p>
        </p:txBody>
      </p:sp>
    </p:spTree>
    <p:extLst>
      <p:ext uri="{BB962C8B-B14F-4D97-AF65-F5344CB8AC3E}">
        <p14:creationId xmlns:p14="http://schemas.microsoft.com/office/powerpoint/2010/main" val="42246705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16BC4CA7-7217-2140-8307-9BDEBF1B68F7}" type="slidenum">
              <a:rPr lang="en-US"/>
              <a:pPr>
                <a:defRPr/>
              </a:pPr>
              <a:t>‹#›</a:t>
            </a:fld>
            <a:fld id="{E61AFE1A-7512-A04D-A693-B13BF62E2E05}" type="slidenum">
              <a:rPr lang="en-US"/>
              <a:pPr>
                <a:defRPr/>
              </a:pPr>
              <a:t>‹#›</a:t>
            </a:fld>
            <a:endParaRPr lang="en-US"/>
          </a:p>
        </p:txBody>
      </p:sp>
    </p:spTree>
    <p:extLst>
      <p:ext uri="{BB962C8B-B14F-4D97-AF65-F5344CB8AC3E}">
        <p14:creationId xmlns:p14="http://schemas.microsoft.com/office/powerpoint/2010/main" val="20498162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098A662-B951-0D44-9E88-2E987EF59963}" type="slidenum">
              <a:rPr lang="en-US"/>
              <a:pPr>
                <a:defRPr/>
              </a:pPr>
              <a:t>‹#›</a:t>
            </a:fld>
            <a:fld id="{24FB7A36-464C-E742-834C-8B5806BC78BD}" type="slidenum">
              <a:rPr lang="en-US"/>
              <a:pPr>
                <a:defRPr/>
              </a:pPr>
              <a:t>‹#›</a:t>
            </a:fld>
            <a:endParaRPr lang="en-US"/>
          </a:p>
        </p:txBody>
      </p:sp>
    </p:spTree>
    <p:extLst>
      <p:ext uri="{BB962C8B-B14F-4D97-AF65-F5344CB8AC3E}">
        <p14:creationId xmlns:p14="http://schemas.microsoft.com/office/powerpoint/2010/main" val="26149988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6FAA92D3-428A-184D-82A5-B7773885F623}" type="slidenum">
              <a:rPr lang="en-US"/>
              <a:pPr>
                <a:defRPr/>
              </a:pPr>
              <a:t>‹#›</a:t>
            </a:fld>
            <a:fld id="{40AF0179-5C26-A848-9114-C669EDD9B921}" type="slidenum">
              <a:rPr lang="en-US"/>
              <a:pPr>
                <a:defRPr/>
              </a:pPr>
              <a:t>‹#›</a:t>
            </a:fld>
            <a:endParaRPr lang="en-US"/>
          </a:p>
        </p:txBody>
      </p:sp>
    </p:spTree>
    <p:extLst>
      <p:ext uri="{BB962C8B-B14F-4D97-AF65-F5344CB8AC3E}">
        <p14:creationId xmlns:p14="http://schemas.microsoft.com/office/powerpoint/2010/main" val="19232412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C854AE4-693B-3E4C-9AB6-645E93364DBB}" type="slidenum">
              <a:rPr lang="en-US"/>
              <a:pPr>
                <a:defRPr/>
              </a:pPr>
              <a:t>‹#›</a:t>
            </a:fld>
            <a:fld id="{59F11762-8482-1248-AFF7-82386FE475E7}" type="slidenum">
              <a:rPr lang="en-US"/>
              <a:pPr>
                <a:defRPr/>
              </a:pPr>
              <a:t>‹#›</a:t>
            </a:fld>
            <a:endParaRPr lang="en-US"/>
          </a:p>
        </p:txBody>
      </p:sp>
    </p:spTree>
    <p:extLst>
      <p:ext uri="{BB962C8B-B14F-4D97-AF65-F5344CB8AC3E}">
        <p14:creationId xmlns:p14="http://schemas.microsoft.com/office/powerpoint/2010/main" val="7873235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EE8D128-FEB9-3D42-A87C-A946A4A5BDA7}" type="slidenum">
              <a:rPr lang="en-US"/>
              <a:pPr>
                <a:defRPr/>
              </a:pPr>
              <a:t>‹#›</a:t>
            </a:fld>
            <a:fld id="{BC2B88F3-02B5-0046-B576-A0B1D414C884}" type="slidenum">
              <a:rPr lang="en-US"/>
              <a:pPr>
                <a:defRPr/>
              </a:pPr>
              <a:t>‹#›</a:t>
            </a:fld>
            <a:endParaRPr lang="en-US"/>
          </a:p>
        </p:txBody>
      </p:sp>
    </p:spTree>
    <p:extLst>
      <p:ext uri="{BB962C8B-B14F-4D97-AF65-F5344CB8AC3E}">
        <p14:creationId xmlns:p14="http://schemas.microsoft.com/office/powerpoint/2010/main" val="40870433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B36DE16-987B-5B49-9DE0-295836ACDD63}" type="slidenum">
              <a:rPr lang="en-US"/>
              <a:pPr>
                <a:defRPr/>
              </a:pPr>
              <a:t>‹#›</a:t>
            </a:fld>
            <a:fld id="{511BEA40-918E-D64B-A51A-8D4C4A898B46}" type="slidenum">
              <a:rPr lang="en-US"/>
              <a:pPr>
                <a:defRPr/>
              </a:pPr>
              <a:t>‹#›</a:t>
            </a:fld>
            <a:endParaRPr lang="en-US"/>
          </a:p>
        </p:txBody>
      </p:sp>
    </p:spTree>
    <p:extLst>
      <p:ext uri="{BB962C8B-B14F-4D97-AF65-F5344CB8AC3E}">
        <p14:creationId xmlns:p14="http://schemas.microsoft.com/office/powerpoint/2010/main" val="4197103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FC4AEAD8-52A1-1340-A4F0-B43CF788E0F9}" type="slidenum">
              <a:rPr lang="en-US"/>
              <a:pPr>
                <a:defRPr/>
              </a:pPr>
              <a:t>‹#›</a:t>
            </a:fld>
            <a:fld id="{0E960B3B-86C5-EF42-A73D-DA3114D6FE5A}" type="slidenum">
              <a:rPr lang="en-US"/>
              <a:pPr>
                <a:defRPr/>
              </a:pPr>
              <a:t>‹#›</a:t>
            </a:fld>
            <a:endParaRPr lang="en-US"/>
          </a:p>
        </p:txBody>
      </p:sp>
    </p:spTree>
    <p:extLst>
      <p:ext uri="{BB962C8B-B14F-4D97-AF65-F5344CB8AC3E}">
        <p14:creationId xmlns:p14="http://schemas.microsoft.com/office/powerpoint/2010/main" val="15695846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894D6447-7583-374B-8C88-2ADE5C69CF42}" type="slidenum">
              <a:rPr lang="en-US"/>
              <a:pPr>
                <a:defRPr/>
              </a:pPr>
              <a:t>‹#›</a:t>
            </a:fld>
            <a:fld id="{228E7A70-1C48-C84A-9BFA-9C327D4F32A5}" type="slidenum">
              <a:rPr lang="en-US"/>
              <a:pPr>
                <a:defRPr/>
              </a:pPr>
              <a:t>‹#›</a:t>
            </a:fld>
            <a:endParaRPr lang="en-US"/>
          </a:p>
        </p:txBody>
      </p:sp>
    </p:spTree>
    <p:extLst>
      <p:ext uri="{BB962C8B-B14F-4D97-AF65-F5344CB8AC3E}">
        <p14:creationId xmlns:p14="http://schemas.microsoft.com/office/powerpoint/2010/main" val="34080932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75FBE9FD-88AD-1C44-9F60-6363A4AF9051}" type="slidenum">
              <a:rPr lang="en-US"/>
              <a:pPr>
                <a:defRPr/>
              </a:pPr>
              <a:t>‹#›</a:t>
            </a:fld>
            <a:fld id="{094B9856-77BB-B24D-9556-0DC9C23D4687}" type="slidenum">
              <a:rPr lang="en-US"/>
              <a:pPr>
                <a:defRPr/>
              </a:pPr>
              <a:t>‹#›</a:t>
            </a:fld>
            <a:endParaRPr lang="en-US"/>
          </a:p>
        </p:txBody>
      </p:sp>
    </p:spTree>
    <p:extLst>
      <p:ext uri="{BB962C8B-B14F-4D97-AF65-F5344CB8AC3E}">
        <p14:creationId xmlns:p14="http://schemas.microsoft.com/office/powerpoint/2010/main" val="14366216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D6B2A3FC-3018-B545-9667-47CD5394DF48}" type="slidenum">
              <a:rPr lang="en-US"/>
              <a:pPr>
                <a:defRPr/>
              </a:pPr>
              <a:t>‹#›</a:t>
            </a:fld>
            <a:fld id="{60FEBA5A-06E5-7941-8802-FE71327DA5EB}" type="slidenum">
              <a:rPr lang="en-US"/>
              <a:pPr>
                <a:defRPr/>
              </a:pPr>
              <a:t>‹#›</a:t>
            </a:fld>
            <a:endParaRPr lang="en-US"/>
          </a:p>
        </p:txBody>
      </p:sp>
    </p:spTree>
    <p:extLst>
      <p:ext uri="{BB962C8B-B14F-4D97-AF65-F5344CB8AC3E}">
        <p14:creationId xmlns:p14="http://schemas.microsoft.com/office/powerpoint/2010/main" val="1867649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7DA01BEA-B321-AA45-91F5-D38A9AC0A9B2}" type="slidenum">
              <a:rPr lang="en-US"/>
              <a:pPr>
                <a:defRPr/>
              </a:pPr>
              <a:t>‹#›</a:t>
            </a:fld>
            <a:fld id="{2D502FDA-14C6-D64D-ABFA-EEB31E6E0432}" type="slidenum">
              <a:rPr lang="en-US"/>
              <a:pPr>
                <a:defRPr/>
              </a:pPr>
              <a:t>‹#›</a:t>
            </a:fld>
            <a:endParaRPr lang="en-US"/>
          </a:p>
        </p:txBody>
      </p:sp>
    </p:spTree>
    <p:extLst>
      <p:ext uri="{BB962C8B-B14F-4D97-AF65-F5344CB8AC3E}">
        <p14:creationId xmlns:p14="http://schemas.microsoft.com/office/powerpoint/2010/main" val="13595826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7C3CD603-84C2-6147-A37C-C4820CA3144D}" type="slidenum">
              <a:rPr lang="en-US"/>
              <a:pPr>
                <a:defRPr/>
              </a:pPr>
              <a:t>‹#›</a:t>
            </a:fld>
            <a:fld id="{F89B3FDC-8820-3942-91C3-A5EDE66B94EE}" type="slidenum">
              <a:rPr lang="en-US"/>
              <a:pPr>
                <a:defRPr/>
              </a:pPr>
              <a:t>‹#›</a:t>
            </a:fld>
            <a:endParaRPr lang="en-US"/>
          </a:p>
        </p:txBody>
      </p:sp>
    </p:spTree>
    <p:extLst>
      <p:ext uri="{BB962C8B-B14F-4D97-AF65-F5344CB8AC3E}">
        <p14:creationId xmlns:p14="http://schemas.microsoft.com/office/powerpoint/2010/main" val="41038875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996CB17-0DBF-024F-8086-406E1DD82E1A}" type="slidenum">
              <a:rPr lang="en-US"/>
              <a:pPr>
                <a:defRPr/>
              </a:pPr>
              <a:t>‹#›</a:t>
            </a:fld>
            <a:fld id="{C4999548-3F1A-0241-BDCD-150208ABDA11}" type="slidenum">
              <a:rPr lang="en-US"/>
              <a:pPr>
                <a:defRPr/>
              </a:pPr>
              <a:t>‹#›</a:t>
            </a:fld>
            <a:endParaRPr lang="en-US"/>
          </a:p>
        </p:txBody>
      </p:sp>
    </p:spTree>
    <p:extLst>
      <p:ext uri="{BB962C8B-B14F-4D97-AF65-F5344CB8AC3E}">
        <p14:creationId xmlns:p14="http://schemas.microsoft.com/office/powerpoint/2010/main" val="19205425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97AB36E4-B223-AD48-8BD2-62C3E7A21DC9}" type="slidenum">
              <a:rPr lang="en-US"/>
              <a:pPr>
                <a:defRPr/>
              </a:pPr>
              <a:t>‹#›</a:t>
            </a:fld>
            <a:fld id="{44C67642-7C46-B94F-8B61-C2047800E45B}" type="slidenum">
              <a:rPr lang="en-US"/>
              <a:pPr>
                <a:defRPr/>
              </a:pPr>
              <a:t>‹#›</a:t>
            </a:fld>
            <a:endParaRPr lang="en-US"/>
          </a:p>
        </p:txBody>
      </p:sp>
    </p:spTree>
    <p:extLst>
      <p:ext uri="{BB962C8B-B14F-4D97-AF65-F5344CB8AC3E}">
        <p14:creationId xmlns:p14="http://schemas.microsoft.com/office/powerpoint/2010/main" val="21142924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7214844-3CD7-9D4A-A737-E6C6BC765DF5}" type="slidenum">
              <a:rPr lang="en-US"/>
              <a:pPr>
                <a:defRPr/>
              </a:pPr>
              <a:t>‹#›</a:t>
            </a:fld>
            <a:fld id="{B2FDB498-13A8-9349-8C5D-02798B4AD63A}" type="slidenum">
              <a:rPr lang="en-US"/>
              <a:pPr>
                <a:defRPr/>
              </a:pPr>
              <a:t>‹#›</a:t>
            </a:fld>
            <a:endParaRPr lang="en-US"/>
          </a:p>
        </p:txBody>
      </p:sp>
    </p:spTree>
    <p:extLst>
      <p:ext uri="{BB962C8B-B14F-4D97-AF65-F5344CB8AC3E}">
        <p14:creationId xmlns:p14="http://schemas.microsoft.com/office/powerpoint/2010/main" val="3545650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CE7BAC7-1FFB-2F4E-85E9-7073D7118BEC}" type="slidenum">
              <a:rPr lang="en-US"/>
              <a:pPr>
                <a:defRPr/>
              </a:pPr>
              <a:t>‹#›</a:t>
            </a:fld>
            <a:fld id="{32C5741B-B392-CD43-8D14-0C5936D9DC2E}" type="slidenum">
              <a:rPr lang="en-US"/>
              <a:pPr>
                <a:defRPr/>
              </a:pPr>
              <a:t>‹#›</a:t>
            </a:fld>
            <a:endParaRPr lang="en-US"/>
          </a:p>
        </p:txBody>
      </p:sp>
    </p:spTree>
    <p:extLst>
      <p:ext uri="{BB962C8B-B14F-4D97-AF65-F5344CB8AC3E}">
        <p14:creationId xmlns:p14="http://schemas.microsoft.com/office/powerpoint/2010/main" val="36092554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EB33A0F-F9F9-174B-A9E9-758F7B0B605A}" type="slidenum">
              <a:rPr lang="en-US"/>
              <a:pPr>
                <a:defRPr/>
              </a:pPr>
              <a:t>‹#›</a:t>
            </a:fld>
            <a:fld id="{2783C5BD-FDD2-164D-B781-5A5D1B2D8DF0}" type="slidenum">
              <a:rPr lang="en-US"/>
              <a:pPr>
                <a:defRPr/>
              </a:pPr>
              <a:t>‹#›</a:t>
            </a:fld>
            <a:endParaRPr lang="en-US"/>
          </a:p>
        </p:txBody>
      </p:sp>
    </p:spTree>
    <p:extLst>
      <p:ext uri="{BB962C8B-B14F-4D97-AF65-F5344CB8AC3E}">
        <p14:creationId xmlns:p14="http://schemas.microsoft.com/office/powerpoint/2010/main" val="3580169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82BEE9DA-AFC8-FB49-9251-13F49BF2C0C4}" type="slidenum">
              <a:rPr lang="en-US"/>
              <a:pPr>
                <a:defRPr/>
              </a:pPr>
              <a:t>‹#›</a:t>
            </a:fld>
            <a:fld id="{01386E65-7FAE-7A43-810F-4FC20953CAE2}" type="slidenum">
              <a:rPr lang="en-US"/>
              <a:pPr>
                <a:defRPr/>
              </a:pPr>
              <a:t>‹#›</a:t>
            </a:fld>
            <a:endParaRPr lang="en-US"/>
          </a:p>
        </p:txBody>
      </p:sp>
    </p:spTree>
    <p:extLst>
      <p:ext uri="{BB962C8B-B14F-4D97-AF65-F5344CB8AC3E}">
        <p14:creationId xmlns:p14="http://schemas.microsoft.com/office/powerpoint/2010/main" val="18969313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0BC53CB5-615E-AE44-B7FC-0F3786CA4C3D}" type="slidenum">
              <a:rPr lang="en-US"/>
              <a:pPr>
                <a:defRPr/>
              </a:pPr>
              <a:t>‹#›</a:t>
            </a:fld>
            <a:fld id="{374915DB-7C15-244F-A7B4-7FE1C393BD3A}" type="slidenum">
              <a:rPr lang="en-US"/>
              <a:pPr>
                <a:defRPr/>
              </a:pPr>
              <a:t>‹#›</a:t>
            </a:fld>
            <a:endParaRPr lang="en-US"/>
          </a:p>
        </p:txBody>
      </p:sp>
    </p:spTree>
    <p:extLst>
      <p:ext uri="{BB962C8B-B14F-4D97-AF65-F5344CB8AC3E}">
        <p14:creationId xmlns:p14="http://schemas.microsoft.com/office/powerpoint/2010/main" val="11010859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5BB765D5-37AF-E341-8CF0-AB5FC4A6A7F8}" type="slidenum">
              <a:rPr lang="en-US"/>
              <a:pPr>
                <a:defRPr/>
              </a:pPr>
              <a:t>‹#›</a:t>
            </a:fld>
            <a:fld id="{7EABE1BD-1194-844C-A201-C7E7C5B436AC}" type="slidenum">
              <a:rPr lang="en-US"/>
              <a:pPr>
                <a:defRPr/>
              </a:pPr>
              <a:t>‹#›</a:t>
            </a:fld>
            <a:endParaRPr lang="en-US"/>
          </a:p>
        </p:txBody>
      </p:sp>
    </p:spTree>
    <p:extLst>
      <p:ext uri="{BB962C8B-B14F-4D97-AF65-F5344CB8AC3E}">
        <p14:creationId xmlns:p14="http://schemas.microsoft.com/office/powerpoint/2010/main" val="16148859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86477DE2-C870-C144-BA16-A72609891327}" type="slidenum">
              <a:rPr lang="en-US"/>
              <a:pPr>
                <a:defRPr/>
              </a:pPr>
              <a:t>‹#›</a:t>
            </a:fld>
            <a:fld id="{74B5471A-E43F-FC45-B7FF-A22F16812CA3}" type="slidenum">
              <a:rPr lang="en-US"/>
              <a:pPr>
                <a:defRPr/>
              </a:pPr>
              <a:t>‹#›</a:t>
            </a:fld>
            <a:endParaRPr lang="en-US"/>
          </a:p>
        </p:txBody>
      </p:sp>
    </p:spTree>
    <p:extLst>
      <p:ext uri="{BB962C8B-B14F-4D97-AF65-F5344CB8AC3E}">
        <p14:creationId xmlns:p14="http://schemas.microsoft.com/office/powerpoint/2010/main" val="834590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3A88AA35-22C6-9B48-B78C-FA8D4F1F1EEE}" type="slidenum">
              <a:rPr lang="en-US"/>
              <a:pPr>
                <a:defRPr/>
              </a:pPr>
              <a:t>‹#›</a:t>
            </a:fld>
            <a:fld id="{8C733692-9F39-234F-8D9F-DAF0BA21177C}" type="slidenum">
              <a:rPr lang="en-US"/>
              <a:pPr>
                <a:defRPr/>
              </a:pPr>
              <a:t>‹#›</a:t>
            </a:fld>
            <a:endParaRPr lang="en-US"/>
          </a:p>
        </p:txBody>
      </p:sp>
    </p:spTree>
    <p:extLst>
      <p:ext uri="{BB962C8B-B14F-4D97-AF65-F5344CB8AC3E}">
        <p14:creationId xmlns:p14="http://schemas.microsoft.com/office/powerpoint/2010/main" val="30253736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6BA5486-CE51-D749-84E7-3D6471C3B17C}" type="slidenum">
              <a:rPr lang="en-US"/>
              <a:pPr>
                <a:defRPr/>
              </a:pPr>
              <a:t>‹#›</a:t>
            </a:fld>
            <a:fld id="{788A299E-3996-E84A-932E-3EEA48BB9123}" type="slidenum">
              <a:rPr lang="en-US"/>
              <a:pPr>
                <a:defRPr/>
              </a:pPr>
              <a:t>‹#›</a:t>
            </a:fld>
            <a:endParaRPr lang="en-US"/>
          </a:p>
        </p:txBody>
      </p:sp>
    </p:spTree>
    <p:extLst>
      <p:ext uri="{BB962C8B-B14F-4D97-AF65-F5344CB8AC3E}">
        <p14:creationId xmlns:p14="http://schemas.microsoft.com/office/powerpoint/2010/main" val="40780694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503194CF-0B90-BA4B-843E-FF5D69BA2691}" type="slidenum">
              <a:rPr lang="en-US"/>
              <a:pPr>
                <a:defRPr/>
              </a:pPr>
              <a:t>‹#›</a:t>
            </a:fld>
            <a:fld id="{04A94234-80FB-A14D-BBBC-48FAB9DF1502}" type="slidenum">
              <a:rPr lang="en-US"/>
              <a:pPr>
                <a:defRPr/>
              </a:pPr>
              <a:t>‹#›</a:t>
            </a:fld>
            <a:endParaRPr lang="en-US"/>
          </a:p>
        </p:txBody>
      </p:sp>
    </p:spTree>
    <p:extLst>
      <p:ext uri="{BB962C8B-B14F-4D97-AF65-F5344CB8AC3E}">
        <p14:creationId xmlns:p14="http://schemas.microsoft.com/office/powerpoint/2010/main" val="31236827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D81DB500-76CB-7240-9C2B-AC5EF455C397}" type="slidenum">
              <a:rPr lang="en-US"/>
              <a:pPr>
                <a:defRPr/>
              </a:pPr>
              <a:t>‹#›</a:t>
            </a:fld>
            <a:fld id="{2D9E3B4B-F108-F348-B659-791D8924AD7A}" type="slidenum">
              <a:rPr lang="en-US"/>
              <a:pPr>
                <a:defRPr/>
              </a:pPr>
              <a:t>‹#›</a:t>
            </a:fld>
            <a:endParaRPr lang="en-US"/>
          </a:p>
        </p:txBody>
      </p:sp>
    </p:spTree>
    <p:extLst>
      <p:ext uri="{BB962C8B-B14F-4D97-AF65-F5344CB8AC3E}">
        <p14:creationId xmlns:p14="http://schemas.microsoft.com/office/powerpoint/2010/main" val="41245543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8F6E6E2-B833-764A-89C5-C6E814074FEB}" type="slidenum">
              <a:rPr lang="en-US"/>
              <a:pPr>
                <a:defRPr/>
              </a:pPr>
              <a:t>‹#›</a:t>
            </a:fld>
            <a:fld id="{2384A829-1574-3A4D-8D8C-4E3AB5978246}" type="slidenum">
              <a:rPr lang="en-US"/>
              <a:pPr>
                <a:defRPr/>
              </a:pPr>
              <a:t>‹#›</a:t>
            </a:fld>
            <a:endParaRPr lang="en-US"/>
          </a:p>
        </p:txBody>
      </p:sp>
    </p:spTree>
    <p:extLst>
      <p:ext uri="{BB962C8B-B14F-4D97-AF65-F5344CB8AC3E}">
        <p14:creationId xmlns:p14="http://schemas.microsoft.com/office/powerpoint/2010/main" val="30429861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9B41065D-966B-2A44-9445-B40A8B6505A4}" type="slidenum">
              <a:rPr lang="en-US"/>
              <a:pPr>
                <a:defRPr/>
              </a:pPr>
              <a:t>‹#›</a:t>
            </a:fld>
            <a:fld id="{33A381C2-0F71-3148-BB43-C8EC457B731C}" type="slidenum">
              <a:rPr lang="en-US"/>
              <a:pPr>
                <a:defRPr/>
              </a:pPr>
              <a:t>‹#›</a:t>
            </a:fld>
            <a:endParaRPr lang="en-US"/>
          </a:p>
        </p:txBody>
      </p:sp>
    </p:spTree>
    <p:extLst>
      <p:ext uri="{BB962C8B-B14F-4D97-AF65-F5344CB8AC3E}">
        <p14:creationId xmlns:p14="http://schemas.microsoft.com/office/powerpoint/2010/main" val="38453789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1831BA0-82F8-584D-BE92-6EDF99089BD5}" type="slidenum">
              <a:rPr lang="en-US"/>
              <a:pPr>
                <a:defRPr/>
              </a:pPr>
              <a:t>‹#›</a:t>
            </a:fld>
            <a:fld id="{FF34E6B5-1D3A-414F-B989-340C897211F7}" type="slidenum">
              <a:rPr lang="en-US"/>
              <a:pPr>
                <a:defRPr/>
              </a:pPr>
              <a:t>‹#›</a:t>
            </a:fld>
            <a:endParaRPr lang="en-US"/>
          </a:p>
        </p:txBody>
      </p:sp>
    </p:spTree>
    <p:extLst>
      <p:ext uri="{BB962C8B-B14F-4D97-AF65-F5344CB8AC3E}">
        <p14:creationId xmlns:p14="http://schemas.microsoft.com/office/powerpoint/2010/main" val="30210584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24A39C4-8C1F-2544-B41C-2955B3A94A68}" type="slidenum">
              <a:rPr lang="en-US"/>
              <a:pPr>
                <a:defRPr/>
              </a:pPr>
              <a:t>‹#›</a:t>
            </a:fld>
            <a:fld id="{0CB3542C-6017-C24E-B133-704B6FCACD39}" type="slidenum">
              <a:rPr lang="en-US"/>
              <a:pPr>
                <a:defRPr/>
              </a:pPr>
              <a:t>‹#›</a:t>
            </a:fld>
            <a:endParaRPr lang="en-US"/>
          </a:p>
        </p:txBody>
      </p:sp>
    </p:spTree>
    <p:extLst>
      <p:ext uri="{BB962C8B-B14F-4D97-AF65-F5344CB8AC3E}">
        <p14:creationId xmlns:p14="http://schemas.microsoft.com/office/powerpoint/2010/main" val="16329596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239ED3DA-E43A-C242-9E25-B0CC446D59CC}" type="slidenum">
              <a:rPr lang="en-US"/>
              <a:pPr>
                <a:defRPr/>
              </a:pPr>
              <a:t>‹#›</a:t>
            </a:fld>
            <a:fld id="{FC1D418E-B54E-7346-A963-063215F32561}" type="slidenum">
              <a:rPr lang="en-US"/>
              <a:pPr>
                <a:defRPr/>
              </a:pPr>
              <a:t>‹#›</a:t>
            </a:fld>
            <a:endParaRPr lang="en-US"/>
          </a:p>
        </p:txBody>
      </p:sp>
    </p:spTree>
    <p:extLst>
      <p:ext uri="{BB962C8B-B14F-4D97-AF65-F5344CB8AC3E}">
        <p14:creationId xmlns:p14="http://schemas.microsoft.com/office/powerpoint/2010/main" val="38789812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89647000-5F86-4047-A7DC-21BB3E647BED}" type="slidenum">
              <a:rPr lang="en-US"/>
              <a:pPr>
                <a:defRPr/>
              </a:pPr>
              <a:t>‹#›</a:t>
            </a:fld>
            <a:fld id="{9ED5A8AD-C02E-4142-9DE8-F3F50BA06F18}" type="slidenum">
              <a:rPr lang="en-US"/>
              <a:pPr>
                <a:defRPr/>
              </a:pPr>
              <a:t>‹#›</a:t>
            </a:fld>
            <a:endParaRPr lang="en-US"/>
          </a:p>
        </p:txBody>
      </p:sp>
    </p:spTree>
    <p:extLst>
      <p:ext uri="{BB962C8B-B14F-4D97-AF65-F5344CB8AC3E}">
        <p14:creationId xmlns:p14="http://schemas.microsoft.com/office/powerpoint/2010/main" val="14310819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BD87A7B1-AE1D-C74E-96B6-DC101F870613}" type="slidenum">
              <a:rPr lang="en-US"/>
              <a:pPr>
                <a:defRPr/>
              </a:pPr>
              <a:t>‹#›</a:t>
            </a:fld>
            <a:fld id="{07B8EE65-14DE-C141-B083-6331CEDCB046}" type="slidenum">
              <a:rPr lang="en-US"/>
              <a:pPr>
                <a:defRPr/>
              </a:pPr>
              <a:t>‹#›</a:t>
            </a:fld>
            <a:endParaRPr lang="en-US"/>
          </a:p>
        </p:txBody>
      </p:sp>
    </p:spTree>
    <p:extLst>
      <p:ext uri="{BB962C8B-B14F-4D97-AF65-F5344CB8AC3E}">
        <p14:creationId xmlns:p14="http://schemas.microsoft.com/office/powerpoint/2010/main" val="2338625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r>
              <a:rPr lang="en-US"/>
              <a:t>2/23/10</a:t>
            </a:r>
          </a:p>
        </p:txBody>
      </p:sp>
      <p:sp>
        <p:nvSpPr>
          <p:cNvPr id="6" name="Rectangle 5"/>
          <p:cNvSpPr>
            <a:spLocks noGrp="1" noChangeArrowheads="1"/>
          </p:cNvSpPr>
          <p:nvPr>
            <p:ph type="sldNum" idx="11"/>
          </p:nvPr>
        </p:nvSpPr>
        <p:spPr>
          <a:ln/>
        </p:spPr>
        <p:txBody>
          <a:bodyPr/>
          <a:lstStyle>
            <a:lvl1pPr>
              <a:defRPr/>
            </a:lvl1pPr>
          </a:lstStyle>
          <a:p>
            <a:pPr>
              <a:defRPr/>
            </a:pPr>
            <a:fld id="{2F38AFBB-73BF-F342-B15B-F4D14770BE31}" type="slidenum">
              <a:rPr lang="en-US"/>
              <a:pPr>
                <a:defRPr/>
              </a:pPr>
              <a:t>‹#›</a:t>
            </a:fld>
            <a:fld id="{20617318-886D-B14D-A5B8-C4D7F3DDAD4F}" type="slidenum">
              <a:rPr lang="en-US"/>
              <a:pPr>
                <a:defRPr/>
              </a:pPr>
              <a:t>‹#›</a:t>
            </a:fld>
            <a:endParaRPr lang="en-US"/>
          </a:p>
        </p:txBody>
      </p:sp>
    </p:spTree>
    <p:extLst>
      <p:ext uri="{BB962C8B-B14F-4D97-AF65-F5344CB8AC3E}">
        <p14:creationId xmlns:p14="http://schemas.microsoft.com/office/powerpoint/2010/main" val="9505641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7193B3CC-2283-AE4F-9D01-629A26B76905}" type="slidenum">
              <a:rPr lang="en-US"/>
              <a:pPr>
                <a:defRPr/>
              </a:pPr>
              <a:t>‹#›</a:t>
            </a:fld>
            <a:fld id="{CFD0B241-23D3-7E4F-A686-A0673A90C56D}" type="slidenum">
              <a:rPr lang="en-US"/>
              <a:pPr>
                <a:defRPr/>
              </a:pPr>
              <a:t>‹#›</a:t>
            </a:fld>
            <a:endParaRPr lang="en-US"/>
          </a:p>
        </p:txBody>
      </p:sp>
    </p:spTree>
    <p:extLst>
      <p:ext uri="{BB962C8B-B14F-4D97-AF65-F5344CB8AC3E}">
        <p14:creationId xmlns:p14="http://schemas.microsoft.com/office/powerpoint/2010/main" val="39430109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280FEA69-2063-564A-8DC4-F990232D7734}" type="slidenum">
              <a:rPr lang="en-US"/>
              <a:pPr>
                <a:defRPr/>
              </a:pPr>
              <a:t>‹#›</a:t>
            </a:fld>
            <a:fld id="{37562394-BF64-DE46-9646-E4F2F903E961}" type="slidenum">
              <a:rPr lang="en-US"/>
              <a:pPr>
                <a:defRPr/>
              </a:pPr>
              <a:t>‹#›</a:t>
            </a:fld>
            <a:endParaRPr lang="en-US"/>
          </a:p>
        </p:txBody>
      </p:sp>
    </p:spTree>
    <p:extLst>
      <p:ext uri="{BB962C8B-B14F-4D97-AF65-F5344CB8AC3E}">
        <p14:creationId xmlns:p14="http://schemas.microsoft.com/office/powerpoint/2010/main" val="37072225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DE5680C3-CE0A-7046-A238-9BC3575F2D3E}" type="slidenum">
              <a:rPr lang="en-US"/>
              <a:pPr>
                <a:defRPr/>
              </a:pPr>
              <a:t>‹#›</a:t>
            </a:fld>
            <a:fld id="{CED1B500-AA26-EE49-ACB2-4544BC3DA204}" type="slidenum">
              <a:rPr lang="en-US"/>
              <a:pPr>
                <a:defRPr/>
              </a:pPr>
              <a:t>‹#›</a:t>
            </a:fld>
            <a:endParaRPr lang="en-US"/>
          </a:p>
        </p:txBody>
      </p:sp>
    </p:spTree>
    <p:extLst>
      <p:ext uri="{BB962C8B-B14F-4D97-AF65-F5344CB8AC3E}">
        <p14:creationId xmlns:p14="http://schemas.microsoft.com/office/powerpoint/2010/main" val="11428747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A742B8F4-98B4-4441-B61E-8781C551EDB0}" type="slidenum">
              <a:rPr lang="en-US"/>
              <a:pPr>
                <a:defRPr/>
              </a:pPr>
              <a:t>‹#›</a:t>
            </a:fld>
            <a:fld id="{56DFC5E4-572C-8146-BDDA-A48420786191}" type="slidenum">
              <a:rPr lang="en-US"/>
              <a:pPr>
                <a:defRPr/>
              </a:pPr>
              <a:t>‹#›</a:t>
            </a:fld>
            <a:endParaRPr lang="en-US"/>
          </a:p>
        </p:txBody>
      </p:sp>
    </p:spTree>
    <p:extLst>
      <p:ext uri="{BB962C8B-B14F-4D97-AF65-F5344CB8AC3E}">
        <p14:creationId xmlns:p14="http://schemas.microsoft.com/office/powerpoint/2010/main" val="5582674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7DF5775-3AFC-4D42-81D3-95E1E1CD0FEA}" type="slidenum">
              <a:rPr lang="en-US"/>
              <a:pPr>
                <a:defRPr/>
              </a:pPr>
              <a:t>‹#›</a:t>
            </a:fld>
            <a:fld id="{64EA335A-B9E2-7540-B734-6484615B1C5E}" type="slidenum">
              <a:rPr lang="en-US"/>
              <a:pPr>
                <a:defRPr/>
              </a:pPr>
              <a:t>‹#›</a:t>
            </a:fld>
            <a:endParaRPr lang="en-US"/>
          </a:p>
        </p:txBody>
      </p:sp>
    </p:spTree>
    <p:extLst>
      <p:ext uri="{BB962C8B-B14F-4D97-AF65-F5344CB8AC3E}">
        <p14:creationId xmlns:p14="http://schemas.microsoft.com/office/powerpoint/2010/main" val="37671749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1B71512F-AEED-144C-B321-77B2326D7B90}" type="slidenum">
              <a:rPr lang="en-US"/>
              <a:pPr>
                <a:defRPr/>
              </a:pPr>
              <a:t>‹#›</a:t>
            </a:fld>
            <a:fld id="{FDB74732-5AFA-6D4C-A340-061937853D53}" type="slidenum">
              <a:rPr lang="en-US"/>
              <a:pPr>
                <a:defRPr/>
              </a:pPr>
              <a:t>‹#›</a:t>
            </a:fld>
            <a:endParaRPr lang="en-US"/>
          </a:p>
        </p:txBody>
      </p:sp>
    </p:spTree>
    <p:extLst>
      <p:ext uri="{BB962C8B-B14F-4D97-AF65-F5344CB8AC3E}">
        <p14:creationId xmlns:p14="http://schemas.microsoft.com/office/powerpoint/2010/main" val="29480383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D7325B29-FF29-6D4D-BDE4-800EFB891910}" type="slidenum">
              <a:rPr lang="en-US"/>
              <a:pPr>
                <a:defRPr/>
              </a:pPr>
              <a:t>‹#›</a:t>
            </a:fld>
            <a:fld id="{91B9304F-B195-E148-A34B-70A7C6F298F5}" type="slidenum">
              <a:rPr lang="en-US"/>
              <a:pPr>
                <a:defRPr/>
              </a:pPr>
              <a:t>‹#›</a:t>
            </a:fld>
            <a:endParaRPr lang="en-US"/>
          </a:p>
        </p:txBody>
      </p:sp>
    </p:spTree>
    <p:extLst>
      <p:ext uri="{BB962C8B-B14F-4D97-AF65-F5344CB8AC3E}">
        <p14:creationId xmlns:p14="http://schemas.microsoft.com/office/powerpoint/2010/main" val="24073072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1C918005-3473-3445-A083-11AFF2E3D0C7}" type="slidenum">
              <a:rPr lang="en-US"/>
              <a:pPr>
                <a:defRPr/>
              </a:pPr>
              <a:t>‹#›</a:t>
            </a:fld>
            <a:fld id="{DA7028AF-B49E-1347-AB11-4989A0FB0713}" type="slidenum">
              <a:rPr lang="en-US"/>
              <a:pPr>
                <a:defRPr/>
              </a:pPr>
              <a:t>‹#›</a:t>
            </a:fld>
            <a:endParaRPr lang="en-US"/>
          </a:p>
        </p:txBody>
      </p:sp>
    </p:spTree>
    <p:extLst>
      <p:ext uri="{BB962C8B-B14F-4D97-AF65-F5344CB8AC3E}">
        <p14:creationId xmlns:p14="http://schemas.microsoft.com/office/powerpoint/2010/main" val="36534803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540ECF9B-1174-7A45-A719-D905F8E646EF}" type="slidenum">
              <a:rPr lang="en-US"/>
              <a:pPr>
                <a:defRPr/>
              </a:pPr>
              <a:t>‹#›</a:t>
            </a:fld>
            <a:fld id="{97E3282A-8351-A041-A43A-4EC377C9C308}" type="slidenum">
              <a:rPr lang="en-US"/>
              <a:pPr>
                <a:defRPr/>
              </a:pPr>
              <a:t>‹#›</a:t>
            </a:fld>
            <a:endParaRPr lang="en-US"/>
          </a:p>
        </p:txBody>
      </p:sp>
    </p:spTree>
    <p:extLst>
      <p:ext uri="{BB962C8B-B14F-4D97-AF65-F5344CB8AC3E}">
        <p14:creationId xmlns:p14="http://schemas.microsoft.com/office/powerpoint/2010/main" val="26374575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EAA40305-36AA-AF41-8F68-C88763EEAD75}" type="slidenum">
              <a:rPr lang="en-US"/>
              <a:pPr>
                <a:defRPr/>
              </a:pPr>
              <a:t>‹#›</a:t>
            </a:fld>
            <a:fld id="{A7EA96A8-AFDB-3B43-9060-569E8BBA5343}" type="slidenum">
              <a:rPr lang="en-US"/>
              <a:pPr>
                <a:defRPr/>
              </a:pPr>
              <a:t>‹#›</a:t>
            </a:fld>
            <a:endParaRPr lang="en-US"/>
          </a:p>
        </p:txBody>
      </p:sp>
    </p:spTree>
    <p:extLst>
      <p:ext uri="{BB962C8B-B14F-4D97-AF65-F5344CB8AC3E}">
        <p14:creationId xmlns:p14="http://schemas.microsoft.com/office/powerpoint/2010/main" val="3368390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r>
              <a:rPr lang="en-US"/>
              <a:t>2/23/10</a:t>
            </a:r>
          </a:p>
        </p:txBody>
      </p:sp>
      <p:sp>
        <p:nvSpPr>
          <p:cNvPr id="8" name="Rectangle 5"/>
          <p:cNvSpPr>
            <a:spLocks noGrp="1" noChangeArrowheads="1"/>
          </p:cNvSpPr>
          <p:nvPr>
            <p:ph type="sldNum" idx="11"/>
          </p:nvPr>
        </p:nvSpPr>
        <p:spPr>
          <a:ln/>
        </p:spPr>
        <p:txBody>
          <a:bodyPr/>
          <a:lstStyle>
            <a:lvl1pPr>
              <a:defRPr/>
            </a:lvl1pPr>
          </a:lstStyle>
          <a:p>
            <a:pPr>
              <a:defRPr/>
            </a:pPr>
            <a:fld id="{F1677E38-0782-A249-B70C-8F0A4659A71C}" type="slidenum">
              <a:rPr lang="en-US"/>
              <a:pPr>
                <a:defRPr/>
              </a:pPr>
              <a:t>‹#›</a:t>
            </a:fld>
            <a:fld id="{AF54EF7A-5CE1-A04D-ABB0-5A1CFADFB982}" type="slidenum">
              <a:rPr lang="en-US"/>
              <a:pPr>
                <a:defRPr/>
              </a:pPr>
              <a:t>‹#›</a:t>
            </a:fld>
            <a:endParaRPr lang="en-US"/>
          </a:p>
        </p:txBody>
      </p:sp>
    </p:spTree>
    <p:extLst>
      <p:ext uri="{BB962C8B-B14F-4D97-AF65-F5344CB8AC3E}">
        <p14:creationId xmlns:p14="http://schemas.microsoft.com/office/powerpoint/2010/main" val="32091254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8CE33FC1-A645-AE4D-BC35-83CEC8A19FE4}" type="slidenum">
              <a:rPr lang="en-US"/>
              <a:pPr>
                <a:defRPr/>
              </a:pPr>
              <a:t>‹#›</a:t>
            </a:fld>
            <a:fld id="{CDD94227-CDD3-884B-A6D3-8C44D8CEA7CF}" type="slidenum">
              <a:rPr lang="en-US"/>
              <a:pPr>
                <a:defRPr/>
              </a:pPr>
              <a:t>‹#›</a:t>
            </a:fld>
            <a:endParaRPr lang="en-US"/>
          </a:p>
        </p:txBody>
      </p:sp>
    </p:spTree>
    <p:extLst>
      <p:ext uri="{BB962C8B-B14F-4D97-AF65-F5344CB8AC3E}">
        <p14:creationId xmlns:p14="http://schemas.microsoft.com/office/powerpoint/2010/main" val="7334240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9409C93A-3B45-E844-BDFE-3722DE236858}" type="slidenum">
              <a:rPr lang="en-US"/>
              <a:pPr>
                <a:defRPr/>
              </a:pPr>
              <a:t>‹#›</a:t>
            </a:fld>
            <a:fld id="{11FB8ED4-CD22-E449-B9ED-E0E6C101D462}" type="slidenum">
              <a:rPr lang="en-US"/>
              <a:pPr>
                <a:defRPr/>
              </a:pPr>
              <a:t>‹#›</a:t>
            </a:fld>
            <a:endParaRPr lang="en-US"/>
          </a:p>
        </p:txBody>
      </p:sp>
    </p:spTree>
    <p:extLst>
      <p:ext uri="{BB962C8B-B14F-4D97-AF65-F5344CB8AC3E}">
        <p14:creationId xmlns:p14="http://schemas.microsoft.com/office/powerpoint/2010/main" val="344446391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048EA56D-CD4C-3E44-8ACF-0F03A18B4900}" type="slidenum">
              <a:rPr lang="en-US"/>
              <a:pPr>
                <a:defRPr/>
              </a:pPr>
              <a:t>‹#›</a:t>
            </a:fld>
            <a:fld id="{2998DDD1-B4C4-2048-A3C2-982FF8F97A59}" type="slidenum">
              <a:rPr lang="en-US"/>
              <a:pPr>
                <a:defRPr/>
              </a:pPr>
              <a:t>‹#›</a:t>
            </a:fld>
            <a:endParaRPr lang="en-US"/>
          </a:p>
        </p:txBody>
      </p:sp>
    </p:spTree>
    <p:extLst>
      <p:ext uri="{BB962C8B-B14F-4D97-AF65-F5344CB8AC3E}">
        <p14:creationId xmlns:p14="http://schemas.microsoft.com/office/powerpoint/2010/main" val="26781475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ED61375D-19AC-0942-8A92-4D034E229EC6}" type="slidenum">
              <a:rPr lang="en-US"/>
              <a:pPr>
                <a:defRPr/>
              </a:pPr>
              <a:t>‹#›</a:t>
            </a:fld>
            <a:fld id="{24A67FCA-DEF6-A240-AA4E-F0C4C2BF7A75}" type="slidenum">
              <a:rPr lang="en-US"/>
              <a:pPr>
                <a:defRPr/>
              </a:pPr>
              <a:t>‹#›</a:t>
            </a:fld>
            <a:endParaRPr lang="en-US"/>
          </a:p>
        </p:txBody>
      </p:sp>
    </p:spTree>
    <p:extLst>
      <p:ext uri="{BB962C8B-B14F-4D97-AF65-F5344CB8AC3E}">
        <p14:creationId xmlns:p14="http://schemas.microsoft.com/office/powerpoint/2010/main" val="231833651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9A1EC42C-6295-5A42-A3E7-DE1E4B340967}" type="slidenum">
              <a:rPr lang="en-US"/>
              <a:pPr>
                <a:defRPr/>
              </a:pPr>
              <a:t>‹#›</a:t>
            </a:fld>
            <a:fld id="{1D1B15EB-FDB7-604B-8C4B-D33F79120E34}" type="slidenum">
              <a:rPr lang="en-US"/>
              <a:pPr>
                <a:defRPr/>
              </a:pPr>
              <a:t>‹#›</a:t>
            </a:fld>
            <a:endParaRPr lang="en-US"/>
          </a:p>
        </p:txBody>
      </p:sp>
    </p:spTree>
    <p:extLst>
      <p:ext uri="{BB962C8B-B14F-4D97-AF65-F5344CB8AC3E}">
        <p14:creationId xmlns:p14="http://schemas.microsoft.com/office/powerpoint/2010/main" val="30332459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176EBE7-CE35-AF4A-83C5-8610691C0405}" type="slidenum">
              <a:rPr lang="en-US"/>
              <a:pPr>
                <a:defRPr/>
              </a:pPr>
              <a:t>‹#›</a:t>
            </a:fld>
            <a:fld id="{89C49CC6-C714-E743-8FA6-3525BDE2FEEF}" type="slidenum">
              <a:rPr lang="en-US"/>
              <a:pPr>
                <a:defRPr/>
              </a:pPr>
              <a:t>‹#›</a:t>
            </a:fld>
            <a:endParaRPr lang="en-US"/>
          </a:p>
        </p:txBody>
      </p:sp>
    </p:spTree>
    <p:extLst>
      <p:ext uri="{BB962C8B-B14F-4D97-AF65-F5344CB8AC3E}">
        <p14:creationId xmlns:p14="http://schemas.microsoft.com/office/powerpoint/2010/main" val="33827944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AD140BE-AC8F-5149-83D1-7C82AA9A0961}" type="slidenum">
              <a:rPr lang="en-US"/>
              <a:pPr>
                <a:defRPr/>
              </a:pPr>
              <a:t>‹#›</a:t>
            </a:fld>
            <a:fld id="{695F0EB2-CD68-2C43-9A92-BDF2DD577C20}" type="slidenum">
              <a:rPr lang="en-US"/>
              <a:pPr>
                <a:defRPr/>
              </a:pPr>
              <a:t>‹#›</a:t>
            </a:fld>
            <a:endParaRPr lang="en-US"/>
          </a:p>
        </p:txBody>
      </p:sp>
    </p:spTree>
    <p:extLst>
      <p:ext uri="{BB962C8B-B14F-4D97-AF65-F5344CB8AC3E}">
        <p14:creationId xmlns:p14="http://schemas.microsoft.com/office/powerpoint/2010/main" val="25938696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E0CDFE6-5631-6840-A7DB-357D8D314E76}" type="slidenum">
              <a:rPr lang="en-US"/>
              <a:pPr>
                <a:defRPr/>
              </a:pPr>
              <a:t>‹#›</a:t>
            </a:fld>
            <a:fld id="{7025711A-4482-5649-AEF6-F3CB33563AE1}" type="slidenum">
              <a:rPr lang="en-US"/>
              <a:pPr>
                <a:defRPr/>
              </a:pPr>
              <a:t>‹#›</a:t>
            </a:fld>
            <a:endParaRPr lang="en-US"/>
          </a:p>
        </p:txBody>
      </p:sp>
    </p:spTree>
    <p:extLst>
      <p:ext uri="{BB962C8B-B14F-4D97-AF65-F5344CB8AC3E}">
        <p14:creationId xmlns:p14="http://schemas.microsoft.com/office/powerpoint/2010/main" val="13980809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B0DA978A-509F-194B-9C0F-5D2A209BFD67}" type="slidenum">
              <a:rPr lang="en-US"/>
              <a:pPr>
                <a:defRPr/>
              </a:pPr>
              <a:t>‹#›</a:t>
            </a:fld>
            <a:fld id="{0A3797FF-0783-2F4D-AF0C-7AA62D52B9C5}" type="slidenum">
              <a:rPr lang="en-US"/>
              <a:pPr>
                <a:defRPr/>
              </a:pPr>
              <a:t>‹#›</a:t>
            </a:fld>
            <a:endParaRPr lang="en-US"/>
          </a:p>
        </p:txBody>
      </p:sp>
    </p:spTree>
    <p:extLst>
      <p:ext uri="{BB962C8B-B14F-4D97-AF65-F5344CB8AC3E}">
        <p14:creationId xmlns:p14="http://schemas.microsoft.com/office/powerpoint/2010/main" val="31737206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3E7080B7-EE22-2C44-BE5D-B9F22048CBA1}" type="slidenum">
              <a:rPr lang="en-US"/>
              <a:pPr>
                <a:defRPr/>
              </a:pPr>
              <a:t>‹#›</a:t>
            </a:fld>
            <a:fld id="{F775940A-2F12-1842-96D0-B33C87304527}" type="slidenum">
              <a:rPr lang="en-US"/>
              <a:pPr>
                <a:defRPr/>
              </a:pPr>
              <a:t>‹#›</a:t>
            </a:fld>
            <a:endParaRPr lang="en-US"/>
          </a:p>
        </p:txBody>
      </p:sp>
    </p:spTree>
    <p:extLst>
      <p:ext uri="{BB962C8B-B14F-4D97-AF65-F5344CB8AC3E}">
        <p14:creationId xmlns:p14="http://schemas.microsoft.com/office/powerpoint/2010/main" val="1327121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r>
              <a:rPr lang="en-US"/>
              <a:t>2/23/10</a:t>
            </a:r>
          </a:p>
        </p:txBody>
      </p:sp>
      <p:sp>
        <p:nvSpPr>
          <p:cNvPr id="4" name="Rectangle 5"/>
          <p:cNvSpPr>
            <a:spLocks noGrp="1" noChangeArrowheads="1"/>
          </p:cNvSpPr>
          <p:nvPr>
            <p:ph type="sldNum" idx="11"/>
          </p:nvPr>
        </p:nvSpPr>
        <p:spPr>
          <a:ln/>
        </p:spPr>
        <p:txBody>
          <a:bodyPr/>
          <a:lstStyle>
            <a:lvl1pPr>
              <a:defRPr/>
            </a:lvl1pPr>
          </a:lstStyle>
          <a:p>
            <a:pPr>
              <a:defRPr/>
            </a:pPr>
            <a:fld id="{B82A2D3C-43A1-A048-BE64-B12B895EF97D}" type="slidenum">
              <a:rPr lang="en-US"/>
              <a:pPr>
                <a:defRPr/>
              </a:pPr>
              <a:t>‹#›</a:t>
            </a:fld>
            <a:fld id="{8AEA9AF5-0CB2-D544-9101-EC472ADED99D}" type="slidenum">
              <a:rPr lang="en-US"/>
              <a:pPr>
                <a:defRPr/>
              </a:pPr>
              <a:t>‹#›</a:t>
            </a:fld>
            <a:endParaRPr lang="en-US"/>
          </a:p>
        </p:txBody>
      </p:sp>
    </p:spTree>
    <p:extLst>
      <p:ext uri="{BB962C8B-B14F-4D97-AF65-F5344CB8AC3E}">
        <p14:creationId xmlns:p14="http://schemas.microsoft.com/office/powerpoint/2010/main" val="5381041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2C8A6C75-208F-2245-BD33-52BF27A2DD82}" type="slidenum">
              <a:rPr lang="en-US"/>
              <a:pPr>
                <a:defRPr/>
              </a:pPr>
              <a:t>‹#›</a:t>
            </a:fld>
            <a:fld id="{EDFD5AA6-5D0C-8B4F-AC78-166943F2BBC9}" type="slidenum">
              <a:rPr lang="en-US"/>
              <a:pPr>
                <a:defRPr/>
              </a:pPr>
              <a:t>‹#›</a:t>
            </a:fld>
            <a:endParaRPr lang="en-US"/>
          </a:p>
        </p:txBody>
      </p:sp>
    </p:spTree>
    <p:extLst>
      <p:ext uri="{BB962C8B-B14F-4D97-AF65-F5344CB8AC3E}">
        <p14:creationId xmlns:p14="http://schemas.microsoft.com/office/powerpoint/2010/main" val="2995827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6E39EC17-549B-C84B-BF3E-97EBC710B8F7}" type="slidenum">
              <a:rPr lang="en-US"/>
              <a:pPr>
                <a:defRPr/>
              </a:pPr>
              <a:t>‹#›</a:t>
            </a:fld>
            <a:fld id="{27F911CF-6D08-F546-B364-BB3C6146A390}" type="slidenum">
              <a:rPr lang="en-US"/>
              <a:pPr>
                <a:defRPr/>
              </a:pPr>
              <a:t>‹#›</a:t>
            </a:fld>
            <a:endParaRPr lang="en-US"/>
          </a:p>
        </p:txBody>
      </p:sp>
    </p:spTree>
    <p:extLst>
      <p:ext uri="{BB962C8B-B14F-4D97-AF65-F5344CB8AC3E}">
        <p14:creationId xmlns:p14="http://schemas.microsoft.com/office/powerpoint/2010/main" val="9675504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539C941-6EC2-574D-84E8-D778A25F2D03}" type="slidenum">
              <a:rPr lang="en-US"/>
              <a:pPr>
                <a:defRPr/>
              </a:pPr>
              <a:t>‹#›</a:t>
            </a:fld>
            <a:fld id="{E0333A84-5519-FD4E-8CB3-EA56D0B0EA18}" type="slidenum">
              <a:rPr lang="en-US"/>
              <a:pPr>
                <a:defRPr/>
              </a:pPr>
              <a:t>‹#›</a:t>
            </a:fld>
            <a:endParaRPr lang="en-US"/>
          </a:p>
        </p:txBody>
      </p:sp>
    </p:spTree>
    <p:extLst>
      <p:ext uri="{BB962C8B-B14F-4D97-AF65-F5344CB8AC3E}">
        <p14:creationId xmlns:p14="http://schemas.microsoft.com/office/powerpoint/2010/main" val="27448719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68C3BF95-6FF7-7940-B8BB-4F03F3B1F535}" type="slidenum">
              <a:rPr lang="en-US"/>
              <a:pPr>
                <a:defRPr/>
              </a:pPr>
              <a:t>‹#›</a:t>
            </a:fld>
            <a:fld id="{44371BF9-2AF4-0347-898E-0713980FF08C}" type="slidenum">
              <a:rPr lang="en-US"/>
              <a:pPr>
                <a:defRPr/>
              </a:pPr>
              <a:t>‹#›</a:t>
            </a:fld>
            <a:endParaRPr lang="en-US"/>
          </a:p>
        </p:txBody>
      </p:sp>
    </p:spTree>
    <p:extLst>
      <p:ext uri="{BB962C8B-B14F-4D97-AF65-F5344CB8AC3E}">
        <p14:creationId xmlns:p14="http://schemas.microsoft.com/office/powerpoint/2010/main" val="19681923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FEB7A06-7560-AE4D-A2FF-C9160E11F541}" type="slidenum">
              <a:rPr lang="en-US"/>
              <a:pPr>
                <a:defRPr/>
              </a:pPr>
              <a:t>‹#›</a:t>
            </a:fld>
            <a:fld id="{EA6A4631-6B32-EB47-A363-6EFED1CBF42E}" type="slidenum">
              <a:rPr lang="en-US"/>
              <a:pPr>
                <a:defRPr/>
              </a:pPr>
              <a:t>‹#›</a:t>
            </a:fld>
            <a:endParaRPr lang="en-US"/>
          </a:p>
        </p:txBody>
      </p:sp>
    </p:spTree>
    <p:extLst>
      <p:ext uri="{BB962C8B-B14F-4D97-AF65-F5344CB8AC3E}">
        <p14:creationId xmlns:p14="http://schemas.microsoft.com/office/powerpoint/2010/main" val="426204194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4BB2FB65-2831-CA41-96FE-82F7B1A20043}" type="slidenum">
              <a:rPr lang="en-US"/>
              <a:pPr>
                <a:defRPr/>
              </a:pPr>
              <a:t>‹#›</a:t>
            </a:fld>
            <a:fld id="{BAFB923E-4274-A34B-A190-55597C3EEEC3}" type="slidenum">
              <a:rPr lang="en-US"/>
              <a:pPr>
                <a:defRPr/>
              </a:pPr>
              <a:t>‹#›</a:t>
            </a:fld>
            <a:endParaRPr lang="en-US"/>
          </a:p>
        </p:txBody>
      </p:sp>
    </p:spTree>
    <p:extLst>
      <p:ext uri="{BB962C8B-B14F-4D97-AF65-F5344CB8AC3E}">
        <p14:creationId xmlns:p14="http://schemas.microsoft.com/office/powerpoint/2010/main" val="9831491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051DD1C-6554-7F4D-A569-F07B7B035B7A}" type="slidenum">
              <a:rPr lang="en-US"/>
              <a:pPr>
                <a:defRPr/>
              </a:pPr>
              <a:t>‹#›</a:t>
            </a:fld>
            <a:fld id="{92B2DBFF-C4E6-4149-AF91-94C7F6E92E25}" type="slidenum">
              <a:rPr lang="en-US"/>
              <a:pPr>
                <a:defRPr/>
              </a:pPr>
              <a:t>‹#›</a:t>
            </a:fld>
            <a:endParaRPr lang="en-US"/>
          </a:p>
        </p:txBody>
      </p:sp>
    </p:spTree>
    <p:extLst>
      <p:ext uri="{BB962C8B-B14F-4D97-AF65-F5344CB8AC3E}">
        <p14:creationId xmlns:p14="http://schemas.microsoft.com/office/powerpoint/2010/main" val="309359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en-US"/>
              <a:t>2/23/10</a:t>
            </a:r>
          </a:p>
        </p:txBody>
      </p:sp>
      <p:sp>
        <p:nvSpPr>
          <p:cNvPr id="3" name="Rectangle 5"/>
          <p:cNvSpPr>
            <a:spLocks noGrp="1" noChangeArrowheads="1"/>
          </p:cNvSpPr>
          <p:nvPr>
            <p:ph type="sldNum" idx="11"/>
          </p:nvPr>
        </p:nvSpPr>
        <p:spPr>
          <a:ln/>
        </p:spPr>
        <p:txBody>
          <a:bodyPr/>
          <a:lstStyle>
            <a:lvl1pPr>
              <a:defRPr/>
            </a:lvl1pPr>
          </a:lstStyle>
          <a:p>
            <a:pPr>
              <a:defRPr/>
            </a:pPr>
            <a:fld id="{B3296078-2209-D84B-9B88-2229349186EE}" type="slidenum">
              <a:rPr lang="en-US"/>
              <a:pPr>
                <a:defRPr/>
              </a:pPr>
              <a:t>‹#›</a:t>
            </a:fld>
            <a:fld id="{FCF186E2-BACB-774A-8B77-199EF6C1E72C}" type="slidenum">
              <a:rPr lang="en-US"/>
              <a:pPr>
                <a:defRPr/>
              </a:pPr>
              <a:t>‹#›</a:t>
            </a:fld>
            <a:endParaRPr lang="en-US"/>
          </a:p>
        </p:txBody>
      </p:sp>
    </p:spTree>
    <p:extLst>
      <p:ext uri="{BB962C8B-B14F-4D97-AF65-F5344CB8AC3E}">
        <p14:creationId xmlns:p14="http://schemas.microsoft.com/office/powerpoint/2010/main" val="1817979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2/23/10</a:t>
            </a:r>
          </a:p>
        </p:txBody>
      </p:sp>
      <p:sp>
        <p:nvSpPr>
          <p:cNvPr id="6" name="Rectangle 5"/>
          <p:cNvSpPr>
            <a:spLocks noGrp="1" noChangeArrowheads="1"/>
          </p:cNvSpPr>
          <p:nvPr>
            <p:ph type="sldNum" idx="11"/>
          </p:nvPr>
        </p:nvSpPr>
        <p:spPr>
          <a:ln/>
        </p:spPr>
        <p:txBody>
          <a:bodyPr/>
          <a:lstStyle>
            <a:lvl1pPr>
              <a:defRPr/>
            </a:lvl1pPr>
          </a:lstStyle>
          <a:p>
            <a:pPr>
              <a:defRPr/>
            </a:pPr>
            <a:fld id="{8573A902-64F4-994B-B128-973BBFA2C943}" type="slidenum">
              <a:rPr lang="en-US"/>
              <a:pPr>
                <a:defRPr/>
              </a:pPr>
              <a:t>‹#›</a:t>
            </a:fld>
            <a:fld id="{1B42320E-81F5-7B45-B567-1735CFD4148F}" type="slidenum">
              <a:rPr lang="en-US"/>
              <a:pPr>
                <a:defRPr/>
              </a:pPr>
              <a:t>‹#›</a:t>
            </a:fld>
            <a:endParaRPr lang="en-US"/>
          </a:p>
        </p:txBody>
      </p:sp>
    </p:spTree>
    <p:extLst>
      <p:ext uri="{BB962C8B-B14F-4D97-AF65-F5344CB8AC3E}">
        <p14:creationId xmlns:p14="http://schemas.microsoft.com/office/powerpoint/2010/main" val="2280524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idx="10"/>
          </p:nvPr>
        </p:nvSpPr>
        <p:spPr>
          <a:ln/>
        </p:spPr>
        <p:txBody>
          <a:bodyPr/>
          <a:lstStyle>
            <a:lvl1pPr>
              <a:defRPr/>
            </a:lvl1pPr>
          </a:lstStyle>
          <a:p>
            <a:pPr>
              <a:defRPr/>
            </a:pPr>
            <a:fld id="{8D14A8C2-AE98-0142-8144-2C073821F9FD}" type="slidenum">
              <a:rPr lang="en-US"/>
              <a:pPr>
                <a:defRPr/>
              </a:pPr>
              <a:t>‹#›</a:t>
            </a:fld>
            <a:endParaRPr lang="en-US"/>
          </a:p>
        </p:txBody>
      </p:sp>
    </p:spTree>
    <p:extLst>
      <p:ext uri="{BB962C8B-B14F-4D97-AF65-F5344CB8AC3E}">
        <p14:creationId xmlns:p14="http://schemas.microsoft.com/office/powerpoint/2010/main" val="701542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t>2/23/10</a:t>
            </a:r>
          </a:p>
        </p:txBody>
      </p:sp>
      <p:sp>
        <p:nvSpPr>
          <p:cNvPr id="6" name="Rectangle 5"/>
          <p:cNvSpPr>
            <a:spLocks noGrp="1" noChangeArrowheads="1"/>
          </p:cNvSpPr>
          <p:nvPr>
            <p:ph type="sldNum" idx="11"/>
          </p:nvPr>
        </p:nvSpPr>
        <p:spPr>
          <a:ln/>
        </p:spPr>
        <p:txBody>
          <a:bodyPr/>
          <a:lstStyle>
            <a:lvl1pPr>
              <a:defRPr/>
            </a:lvl1pPr>
          </a:lstStyle>
          <a:p>
            <a:pPr>
              <a:defRPr/>
            </a:pPr>
            <a:fld id="{A9552C93-483A-AC40-AAEE-7BE7C299E047}" type="slidenum">
              <a:rPr lang="en-US"/>
              <a:pPr>
                <a:defRPr/>
              </a:pPr>
              <a:t>‹#›</a:t>
            </a:fld>
            <a:fld id="{197FB028-FCEC-C845-AF89-15DCC194C959}" type="slidenum">
              <a:rPr lang="en-US"/>
              <a:pPr>
                <a:defRPr/>
              </a:pPr>
              <a:t>‹#›</a:t>
            </a:fld>
            <a:endParaRPr lang="en-US"/>
          </a:p>
        </p:txBody>
      </p:sp>
    </p:spTree>
    <p:extLst>
      <p:ext uri="{BB962C8B-B14F-4D97-AF65-F5344CB8AC3E}">
        <p14:creationId xmlns:p14="http://schemas.microsoft.com/office/powerpoint/2010/main" val="4068164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559B16A2-91A8-1642-B742-7EA169596ED8}" type="slidenum">
              <a:rPr lang="en-US"/>
              <a:pPr>
                <a:defRPr/>
              </a:pPr>
              <a:t>‹#›</a:t>
            </a:fld>
            <a:fld id="{6FD26821-4C4F-2F46-A387-305F8F63C3DA}" type="slidenum">
              <a:rPr lang="en-US"/>
              <a:pPr>
                <a:defRPr/>
              </a:pPr>
              <a:t>‹#›</a:t>
            </a:fld>
            <a:endParaRPr lang="en-US"/>
          </a:p>
        </p:txBody>
      </p:sp>
    </p:spTree>
    <p:extLst>
      <p:ext uri="{BB962C8B-B14F-4D97-AF65-F5344CB8AC3E}">
        <p14:creationId xmlns:p14="http://schemas.microsoft.com/office/powerpoint/2010/main" val="247267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r>
              <a:rPr lang="en-US"/>
              <a:t>2/23/10</a:t>
            </a:r>
          </a:p>
        </p:txBody>
      </p:sp>
      <p:sp>
        <p:nvSpPr>
          <p:cNvPr id="5" name="Rectangle 5"/>
          <p:cNvSpPr>
            <a:spLocks noGrp="1" noChangeArrowheads="1"/>
          </p:cNvSpPr>
          <p:nvPr>
            <p:ph type="sldNum" idx="11"/>
          </p:nvPr>
        </p:nvSpPr>
        <p:spPr>
          <a:ln/>
        </p:spPr>
        <p:txBody>
          <a:bodyPr/>
          <a:lstStyle>
            <a:lvl1pPr>
              <a:defRPr/>
            </a:lvl1pPr>
          </a:lstStyle>
          <a:p>
            <a:pPr>
              <a:defRPr/>
            </a:pPr>
            <a:fld id="{06891DA8-0E3C-6740-9E51-5BE04E78639F}" type="slidenum">
              <a:rPr lang="en-US"/>
              <a:pPr>
                <a:defRPr/>
              </a:pPr>
              <a:t>‹#›</a:t>
            </a:fld>
            <a:fld id="{37BB6617-F292-5647-9C36-D55FAA5CBF6B}" type="slidenum">
              <a:rPr lang="en-US"/>
              <a:pPr>
                <a:defRPr/>
              </a:pPr>
              <a:t>‹#›</a:t>
            </a:fld>
            <a:endParaRPr lang="en-US"/>
          </a:p>
        </p:txBody>
      </p:sp>
    </p:spTree>
    <p:extLst>
      <p:ext uri="{BB962C8B-B14F-4D97-AF65-F5344CB8AC3E}">
        <p14:creationId xmlns:p14="http://schemas.microsoft.com/office/powerpoint/2010/main" val="265050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9941A63D-CEE4-0043-810A-D77858FD980B}" type="slidenum">
              <a:rPr lang="en-US"/>
              <a:pPr>
                <a:defRPr/>
              </a:pPr>
              <a:t>‹#›</a:t>
            </a:fld>
            <a:fld id="{EBF35D2A-A641-204A-B394-0FB622976D40}" type="slidenum">
              <a:rPr lang="en-US"/>
              <a:pPr>
                <a:defRPr/>
              </a:pPr>
              <a:t>‹#›</a:t>
            </a:fld>
            <a:endParaRPr lang="en-US"/>
          </a:p>
        </p:txBody>
      </p:sp>
    </p:spTree>
    <p:extLst>
      <p:ext uri="{BB962C8B-B14F-4D97-AF65-F5344CB8AC3E}">
        <p14:creationId xmlns:p14="http://schemas.microsoft.com/office/powerpoint/2010/main" val="1650602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D6EA8439-1017-694B-849C-103C7540C667}" type="slidenum">
              <a:rPr lang="en-US"/>
              <a:pPr>
                <a:defRPr/>
              </a:pPr>
              <a:t>‹#›</a:t>
            </a:fld>
            <a:fld id="{2DCE1E9F-EFC2-A846-94F8-037CC033046F}" type="slidenum">
              <a:rPr lang="en-US"/>
              <a:pPr>
                <a:defRPr/>
              </a:pPr>
              <a:t>‹#›</a:t>
            </a:fld>
            <a:endParaRPr lang="en-US"/>
          </a:p>
        </p:txBody>
      </p:sp>
    </p:spTree>
    <p:extLst>
      <p:ext uri="{BB962C8B-B14F-4D97-AF65-F5344CB8AC3E}">
        <p14:creationId xmlns:p14="http://schemas.microsoft.com/office/powerpoint/2010/main" val="1607000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14FBDDDA-F625-E141-9F6F-E75B9FAB3A00}" type="slidenum">
              <a:rPr lang="en-US"/>
              <a:pPr>
                <a:defRPr/>
              </a:pPr>
              <a:t>‹#›</a:t>
            </a:fld>
            <a:fld id="{F343B508-467A-A64C-A4C4-9A3E36D94087}" type="slidenum">
              <a:rPr lang="en-US"/>
              <a:pPr>
                <a:defRPr/>
              </a:pPr>
              <a:t>‹#›</a:t>
            </a:fld>
            <a:endParaRPr lang="en-US"/>
          </a:p>
        </p:txBody>
      </p:sp>
    </p:spTree>
    <p:extLst>
      <p:ext uri="{BB962C8B-B14F-4D97-AF65-F5344CB8AC3E}">
        <p14:creationId xmlns:p14="http://schemas.microsoft.com/office/powerpoint/2010/main" val="81374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1613" cy="447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1213" y="1604963"/>
            <a:ext cx="4011612" cy="4471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idx="10"/>
          </p:nvPr>
        </p:nvSpPr>
        <p:spPr>
          <a:ln/>
        </p:spPr>
        <p:txBody>
          <a:bodyPr/>
          <a:lstStyle>
            <a:lvl1pPr>
              <a:defRPr/>
            </a:lvl1pPr>
          </a:lstStyle>
          <a:p>
            <a:pPr>
              <a:defRPr/>
            </a:pPr>
            <a:fld id="{A1F38CBF-4B61-BF4E-8C27-150EB9366712}" type="slidenum">
              <a:rPr lang="en-US"/>
              <a:pPr>
                <a:defRPr/>
              </a:pPr>
              <a:t>‹#›</a:t>
            </a:fld>
            <a:fld id="{710ABAC6-D45A-324D-B19A-062517D67780}" type="slidenum">
              <a:rPr lang="en-US"/>
              <a:pPr>
                <a:defRPr/>
              </a:pPr>
              <a:t>‹#›</a:t>
            </a:fld>
            <a:endParaRPr lang="en-US"/>
          </a:p>
        </p:txBody>
      </p:sp>
    </p:spTree>
    <p:extLst>
      <p:ext uri="{BB962C8B-B14F-4D97-AF65-F5344CB8AC3E}">
        <p14:creationId xmlns:p14="http://schemas.microsoft.com/office/powerpoint/2010/main" val="19888358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idx="10"/>
          </p:nvPr>
        </p:nvSpPr>
        <p:spPr>
          <a:ln/>
        </p:spPr>
        <p:txBody>
          <a:bodyPr/>
          <a:lstStyle>
            <a:lvl1pPr>
              <a:defRPr/>
            </a:lvl1pPr>
          </a:lstStyle>
          <a:p>
            <a:pPr>
              <a:defRPr/>
            </a:pPr>
            <a:fld id="{CF0D9765-77CD-214C-8DEC-847F331B566F}" type="slidenum">
              <a:rPr lang="en-US"/>
              <a:pPr>
                <a:defRPr/>
              </a:pPr>
              <a:t>‹#›</a:t>
            </a:fld>
            <a:fld id="{92DD5913-1050-B746-B608-8D3D652F020A}" type="slidenum">
              <a:rPr lang="en-US"/>
              <a:pPr>
                <a:defRPr/>
              </a:pPr>
              <a:t>‹#›</a:t>
            </a:fld>
            <a:endParaRPr lang="en-US"/>
          </a:p>
        </p:txBody>
      </p:sp>
    </p:spTree>
    <p:extLst>
      <p:ext uri="{BB962C8B-B14F-4D97-AF65-F5344CB8AC3E}">
        <p14:creationId xmlns:p14="http://schemas.microsoft.com/office/powerpoint/2010/main" val="509692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idx="10"/>
          </p:nvPr>
        </p:nvSpPr>
        <p:spPr>
          <a:ln/>
        </p:spPr>
        <p:txBody>
          <a:bodyPr/>
          <a:lstStyle>
            <a:lvl1pPr>
              <a:defRPr/>
            </a:lvl1pPr>
          </a:lstStyle>
          <a:p>
            <a:pPr>
              <a:defRPr/>
            </a:pPr>
            <a:fld id="{90273BC2-4484-CB47-A89F-FDC8F02A2F22}" type="slidenum">
              <a:rPr lang="en-US"/>
              <a:pPr>
                <a:defRPr/>
              </a:pPr>
              <a:t>‹#›</a:t>
            </a:fld>
            <a:fld id="{AA658CCA-7CA6-224C-BD9D-177C8FE32D89}" type="slidenum">
              <a:rPr lang="en-US"/>
              <a:pPr>
                <a:defRPr/>
              </a:pPr>
              <a:t>‹#›</a:t>
            </a:fld>
            <a:endParaRPr lang="en-US"/>
          </a:p>
        </p:txBody>
      </p:sp>
    </p:spTree>
    <p:extLst>
      <p:ext uri="{BB962C8B-B14F-4D97-AF65-F5344CB8AC3E}">
        <p14:creationId xmlns:p14="http://schemas.microsoft.com/office/powerpoint/2010/main" val="397987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BBC8887-C36B-A944-B37D-5BB327810679}" type="slidenum">
              <a:rPr lang="en-US"/>
              <a:pPr>
                <a:defRPr/>
              </a:pPr>
              <a:t>‹#›</a:t>
            </a:fld>
            <a:fld id="{5FB938CF-CCBB-9E41-9EC0-D2D0C23DE9CC}" type="slidenum">
              <a:rPr lang="en-US"/>
              <a:pPr>
                <a:defRPr/>
              </a:pPr>
              <a:t>‹#›</a:t>
            </a:fld>
            <a:endParaRPr lang="en-US"/>
          </a:p>
        </p:txBody>
      </p:sp>
    </p:spTree>
    <p:extLst>
      <p:ext uri="{BB962C8B-B14F-4D97-AF65-F5344CB8AC3E}">
        <p14:creationId xmlns:p14="http://schemas.microsoft.com/office/powerpoint/2010/main" val="962044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idx="10"/>
          </p:nvPr>
        </p:nvSpPr>
        <p:spPr>
          <a:ln/>
        </p:spPr>
        <p:txBody>
          <a:bodyPr/>
          <a:lstStyle>
            <a:lvl1pPr>
              <a:defRPr/>
            </a:lvl1pPr>
          </a:lstStyle>
          <a:p>
            <a:pPr>
              <a:defRPr/>
            </a:pPr>
            <a:fld id="{2DB3ADA9-4419-7043-8BB1-205DE9B15B3C}" type="slidenum">
              <a:rPr lang="en-US"/>
              <a:pPr>
                <a:defRPr/>
              </a:pPr>
              <a:t>‹#›</a:t>
            </a:fld>
            <a:endParaRPr lang="en-US"/>
          </a:p>
        </p:txBody>
      </p:sp>
    </p:spTree>
    <p:extLst>
      <p:ext uri="{BB962C8B-B14F-4D97-AF65-F5344CB8AC3E}">
        <p14:creationId xmlns:p14="http://schemas.microsoft.com/office/powerpoint/2010/main" val="36929585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49E081C9-C49F-B84B-9CA1-E6000E9B428F}" type="slidenum">
              <a:rPr lang="en-US"/>
              <a:pPr>
                <a:defRPr/>
              </a:pPr>
              <a:t>‹#›</a:t>
            </a:fld>
            <a:fld id="{1076FC64-6F21-D348-9BC8-DFFA2DD5C154}" type="slidenum">
              <a:rPr lang="en-US"/>
              <a:pPr>
                <a:defRPr/>
              </a:pPr>
              <a:t>‹#›</a:t>
            </a:fld>
            <a:endParaRPr lang="en-US"/>
          </a:p>
        </p:txBody>
      </p:sp>
    </p:spTree>
    <p:extLst>
      <p:ext uri="{BB962C8B-B14F-4D97-AF65-F5344CB8AC3E}">
        <p14:creationId xmlns:p14="http://schemas.microsoft.com/office/powerpoint/2010/main" val="2618394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9298E05E-446B-A146-B452-CF98D3377488}" type="slidenum">
              <a:rPr lang="en-US"/>
              <a:pPr>
                <a:defRPr/>
              </a:pPr>
              <a:t>‹#›</a:t>
            </a:fld>
            <a:fld id="{B2BE5100-07DA-1C4B-89E7-B3D506E5B2B9}" type="slidenum">
              <a:rPr lang="en-US"/>
              <a:pPr>
                <a:defRPr/>
              </a:pPr>
              <a:t>‹#›</a:t>
            </a:fld>
            <a:endParaRPr lang="en-US"/>
          </a:p>
        </p:txBody>
      </p:sp>
    </p:spTree>
    <p:extLst>
      <p:ext uri="{BB962C8B-B14F-4D97-AF65-F5344CB8AC3E}">
        <p14:creationId xmlns:p14="http://schemas.microsoft.com/office/powerpoint/2010/main" val="584253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7BD3BC15-3589-884E-9074-66D20BD50AB7}" type="slidenum">
              <a:rPr lang="en-US"/>
              <a:pPr>
                <a:defRPr/>
              </a:pPr>
              <a:t>‹#›</a:t>
            </a:fld>
            <a:fld id="{9E198899-550E-1F4B-A543-8B5E073765E2}" type="slidenum">
              <a:rPr lang="en-US"/>
              <a:pPr>
                <a:defRPr/>
              </a:pPr>
              <a:t>‹#›</a:t>
            </a:fld>
            <a:endParaRPr lang="en-US"/>
          </a:p>
        </p:txBody>
      </p:sp>
    </p:spTree>
    <p:extLst>
      <p:ext uri="{BB962C8B-B14F-4D97-AF65-F5344CB8AC3E}">
        <p14:creationId xmlns:p14="http://schemas.microsoft.com/office/powerpoint/2010/main" val="61166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713" y="273050"/>
            <a:ext cx="2043112" cy="5803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3050"/>
            <a:ext cx="5980113" cy="5803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idx="10"/>
          </p:nvPr>
        </p:nvSpPr>
        <p:spPr>
          <a:ln/>
        </p:spPr>
        <p:txBody>
          <a:bodyPr/>
          <a:lstStyle>
            <a:lvl1pPr>
              <a:defRPr/>
            </a:lvl1pPr>
          </a:lstStyle>
          <a:p>
            <a:pPr>
              <a:defRPr/>
            </a:pPr>
            <a:fld id="{58D90934-FBE9-E64C-B928-E1EB7134C511}" type="slidenum">
              <a:rPr lang="en-US"/>
              <a:pPr>
                <a:defRPr/>
              </a:pPr>
              <a:t>‹#›</a:t>
            </a:fld>
            <a:fld id="{B591CC4C-8BDA-5A45-9C81-9C08F65C15C3}" type="slidenum">
              <a:rPr lang="en-US"/>
              <a:pPr>
                <a:defRPr/>
              </a:pPr>
              <a:t>‹#›</a:t>
            </a:fld>
            <a:endParaRPr lang="en-US"/>
          </a:p>
        </p:txBody>
      </p:sp>
    </p:spTree>
    <p:extLst>
      <p:ext uri="{BB962C8B-B14F-4D97-AF65-F5344CB8AC3E}">
        <p14:creationId xmlns:p14="http://schemas.microsoft.com/office/powerpoint/2010/main" val="1377527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8DD2A0BA-22BA-CA49-9372-9EC40E4F3704}" type="slidenum">
              <a:rPr lang="en-US"/>
              <a:pPr>
                <a:defRPr/>
              </a:pPr>
              <a:t>‹#›</a:t>
            </a:fld>
            <a:fld id="{53C9BE4E-113E-4C49-83B0-8CB272DCB7A0}" type="slidenum">
              <a:rPr lang="en-US"/>
              <a:pPr>
                <a:defRPr/>
              </a:pPr>
              <a:t>‹#›</a:t>
            </a:fld>
            <a:endParaRPr lang="en-US"/>
          </a:p>
        </p:txBody>
      </p:sp>
    </p:spTree>
    <p:extLst>
      <p:ext uri="{BB962C8B-B14F-4D97-AF65-F5344CB8AC3E}">
        <p14:creationId xmlns:p14="http://schemas.microsoft.com/office/powerpoint/2010/main" val="1443798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F26C867B-D2EE-3447-B849-86AD1FE6A894}" type="slidenum">
              <a:rPr lang="en-US"/>
              <a:pPr>
                <a:defRPr/>
              </a:pPr>
              <a:t>‹#›</a:t>
            </a:fld>
            <a:fld id="{ED485354-220A-4A4B-AD6B-8AFE73600468}" type="slidenum">
              <a:rPr lang="en-US"/>
              <a:pPr>
                <a:defRPr/>
              </a:pPr>
              <a:t>‹#›</a:t>
            </a:fld>
            <a:endParaRPr lang="en-US"/>
          </a:p>
        </p:txBody>
      </p:sp>
    </p:spTree>
    <p:extLst>
      <p:ext uri="{BB962C8B-B14F-4D97-AF65-F5344CB8AC3E}">
        <p14:creationId xmlns:p14="http://schemas.microsoft.com/office/powerpoint/2010/main" val="509043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7BD98C32-2645-0F40-A001-C8538DFC16D6}" type="slidenum">
              <a:rPr lang="en-US"/>
              <a:pPr>
                <a:defRPr/>
              </a:pPr>
              <a:t>‹#›</a:t>
            </a:fld>
            <a:fld id="{5BD017E7-D620-804D-9B56-AC843A0EDE3D}" type="slidenum">
              <a:rPr lang="en-US"/>
              <a:pPr>
                <a:defRPr/>
              </a:pPr>
              <a:t>‹#›</a:t>
            </a:fld>
            <a:endParaRPr lang="en-US"/>
          </a:p>
        </p:txBody>
      </p:sp>
    </p:spTree>
    <p:extLst>
      <p:ext uri="{BB962C8B-B14F-4D97-AF65-F5344CB8AC3E}">
        <p14:creationId xmlns:p14="http://schemas.microsoft.com/office/powerpoint/2010/main" val="27111498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475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600200"/>
            <a:ext cx="4013200" cy="4475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B7E7FA1B-F6D7-5D4B-A387-39953B30655A}" type="slidenum">
              <a:rPr lang="en-US"/>
              <a:pPr>
                <a:defRPr/>
              </a:pPr>
              <a:t>‹#›</a:t>
            </a:fld>
            <a:fld id="{61C29298-A3B9-574D-B060-2B5FDF637B6A}" type="slidenum">
              <a:rPr lang="en-US"/>
              <a:pPr>
                <a:defRPr/>
              </a:pPr>
              <a:t>‹#›</a:t>
            </a:fld>
            <a:endParaRPr lang="en-US"/>
          </a:p>
        </p:txBody>
      </p:sp>
    </p:spTree>
    <p:extLst>
      <p:ext uri="{BB962C8B-B14F-4D97-AF65-F5344CB8AC3E}">
        <p14:creationId xmlns:p14="http://schemas.microsoft.com/office/powerpoint/2010/main" val="1680778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20FB018D-E6F6-3242-990C-AF51ED701A93}" type="slidenum">
              <a:rPr lang="en-US"/>
              <a:pPr>
                <a:defRPr/>
              </a:pPr>
              <a:t>‹#›</a:t>
            </a:fld>
            <a:fld id="{4C100362-B261-3B49-BB4F-9109418BB8CC}" type="slidenum">
              <a:rPr lang="en-US"/>
              <a:pPr>
                <a:defRPr/>
              </a:pPr>
              <a:t>‹#›</a:t>
            </a:fld>
            <a:endParaRPr lang="en-US"/>
          </a:p>
        </p:txBody>
      </p:sp>
    </p:spTree>
    <p:extLst>
      <p:ext uri="{BB962C8B-B14F-4D97-AF65-F5344CB8AC3E}">
        <p14:creationId xmlns:p14="http://schemas.microsoft.com/office/powerpoint/2010/main" val="42561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AB459C0E-2233-5F4B-BFD9-14FCF10E4EAB}" type="slidenum">
              <a:rPr lang="en-US"/>
              <a:pPr>
                <a:defRPr/>
              </a:pPr>
              <a:t>‹#›</a:t>
            </a:fld>
            <a:fld id="{63E5C5AA-87CC-7243-A612-28FDE77A933C}" type="slidenum">
              <a:rPr lang="en-US"/>
              <a:pPr>
                <a:defRPr/>
              </a:pPr>
              <a:t>‹#›</a:t>
            </a:fld>
            <a:endParaRPr lang="en-US"/>
          </a:p>
        </p:txBody>
      </p:sp>
    </p:spTree>
    <p:extLst>
      <p:ext uri="{BB962C8B-B14F-4D97-AF65-F5344CB8AC3E}">
        <p14:creationId xmlns:p14="http://schemas.microsoft.com/office/powerpoint/2010/main" val="3326851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778250" cy="405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6450" y="1981200"/>
            <a:ext cx="3779838" cy="4052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idx="10"/>
          </p:nvPr>
        </p:nvSpPr>
        <p:spPr>
          <a:ln/>
        </p:spPr>
        <p:txBody>
          <a:bodyPr/>
          <a:lstStyle>
            <a:lvl1pPr>
              <a:defRPr/>
            </a:lvl1pPr>
          </a:lstStyle>
          <a:p>
            <a:pPr>
              <a:defRPr/>
            </a:pPr>
            <a:fld id="{31E411D8-1556-F445-B69C-21E60C9B5140}" type="slidenum">
              <a:rPr lang="en-US"/>
              <a:pPr>
                <a:defRPr/>
              </a:pPr>
              <a:t>‹#›</a:t>
            </a:fld>
            <a:endParaRPr lang="en-US"/>
          </a:p>
        </p:txBody>
      </p:sp>
    </p:spTree>
    <p:extLst>
      <p:ext uri="{BB962C8B-B14F-4D97-AF65-F5344CB8AC3E}">
        <p14:creationId xmlns:p14="http://schemas.microsoft.com/office/powerpoint/2010/main" val="980785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0F920978-3ED7-4143-AF06-E00026CDE684}" type="slidenum">
              <a:rPr lang="en-US"/>
              <a:pPr>
                <a:defRPr/>
              </a:pPr>
              <a:t>‹#›</a:t>
            </a:fld>
            <a:fld id="{F8EAB737-72B4-0345-BFB8-57145C11DD1A}" type="slidenum">
              <a:rPr lang="en-US"/>
              <a:pPr>
                <a:defRPr/>
              </a:pPr>
              <a:t>‹#›</a:t>
            </a:fld>
            <a:endParaRPr lang="en-US"/>
          </a:p>
        </p:txBody>
      </p:sp>
    </p:spTree>
    <p:extLst>
      <p:ext uri="{BB962C8B-B14F-4D97-AF65-F5344CB8AC3E}">
        <p14:creationId xmlns:p14="http://schemas.microsoft.com/office/powerpoint/2010/main" val="1151244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BE6DC44-7B49-9449-8916-3910AE67F12D}" type="slidenum">
              <a:rPr lang="en-US"/>
              <a:pPr>
                <a:defRPr/>
              </a:pPr>
              <a:t>‹#›</a:t>
            </a:fld>
            <a:fld id="{0F3584AE-BF45-DF42-9DD0-8C2728D6F27B}" type="slidenum">
              <a:rPr lang="en-US"/>
              <a:pPr>
                <a:defRPr/>
              </a:pPr>
              <a:t>‹#›</a:t>
            </a:fld>
            <a:endParaRPr lang="en-US"/>
          </a:p>
        </p:txBody>
      </p:sp>
    </p:spTree>
    <p:extLst>
      <p:ext uri="{BB962C8B-B14F-4D97-AF65-F5344CB8AC3E}">
        <p14:creationId xmlns:p14="http://schemas.microsoft.com/office/powerpoint/2010/main" val="9422591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E2670B8-C53A-C14E-81D9-AB23B13591A3}" type="slidenum">
              <a:rPr lang="en-US"/>
              <a:pPr>
                <a:defRPr/>
              </a:pPr>
              <a:t>‹#›</a:t>
            </a:fld>
            <a:fld id="{5A211C93-D642-BF45-87C1-AE13EBBBFA89}" type="slidenum">
              <a:rPr lang="en-US"/>
              <a:pPr>
                <a:defRPr/>
              </a:pPr>
              <a:t>‹#›</a:t>
            </a:fld>
            <a:endParaRPr lang="en-US"/>
          </a:p>
        </p:txBody>
      </p:sp>
    </p:spTree>
    <p:extLst>
      <p:ext uri="{BB962C8B-B14F-4D97-AF65-F5344CB8AC3E}">
        <p14:creationId xmlns:p14="http://schemas.microsoft.com/office/powerpoint/2010/main" val="233273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69446EF1-82C0-294B-854E-5BCD7FCECEA3}" type="slidenum">
              <a:rPr lang="en-US"/>
              <a:pPr>
                <a:defRPr/>
              </a:pPr>
              <a:t>‹#›</a:t>
            </a:fld>
            <a:fld id="{8B8172FD-F7F2-CB42-B0CD-0FD5F7BB3E77}" type="slidenum">
              <a:rPr lang="en-US"/>
              <a:pPr>
                <a:defRPr/>
              </a:pPr>
              <a:t>‹#›</a:t>
            </a:fld>
            <a:endParaRPr lang="en-US"/>
          </a:p>
        </p:txBody>
      </p:sp>
    </p:spTree>
    <p:extLst>
      <p:ext uri="{BB962C8B-B14F-4D97-AF65-F5344CB8AC3E}">
        <p14:creationId xmlns:p14="http://schemas.microsoft.com/office/powerpoint/2010/main" val="3311616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274638"/>
            <a:ext cx="20447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5981700" cy="5800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AACD71E3-2688-544C-9F8D-07B43F3D75B1}" type="slidenum">
              <a:rPr lang="en-US"/>
              <a:pPr>
                <a:defRPr/>
              </a:pPr>
              <a:t>‹#›</a:t>
            </a:fld>
            <a:fld id="{BEB16B08-0E40-904A-BB71-7266D03080C4}" type="slidenum">
              <a:rPr lang="en-US"/>
              <a:pPr>
                <a:defRPr/>
              </a:pPr>
              <a:t>‹#›</a:t>
            </a:fld>
            <a:endParaRPr lang="en-US"/>
          </a:p>
        </p:txBody>
      </p:sp>
    </p:spTree>
    <p:extLst>
      <p:ext uri="{BB962C8B-B14F-4D97-AF65-F5344CB8AC3E}">
        <p14:creationId xmlns:p14="http://schemas.microsoft.com/office/powerpoint/2010/main" val="4164814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B6188FB6-5FA4-FB4C-8F32-00F1B51E82B3}" type="slidenum">
              <a:rPr lang="en-US"/>
              <a:pPr>
                <a:defRPr/>
              </a:pPr>
              <a:t>‹#›</a:t>
            </a:fld>
            <a:fld id="{B7AD62EA-3E37-2340-AFBC-8809894982C6}" type="slidenum">
              <a:rPr lang="en-US"/>
              <a:pPr>
                <a:defRPr/>
              </a:pPr>
              <a:t>‹#›</a:t>
            </a:fld>
            <a:endParaRPr lang="en-US"/>
          </a:p>
        </p:txBody>
      </p:sp>
    </p:spTree>
    <p:extLst>
      <p:ext uri="{BB962C8B-B14F-4D97-AF65-F5344CB8AC3E}">
        <p14:creationId xmlns:p14="http://schemas.microsoft.com/office/powerpoint/2010/main" val="3564350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98681219-2FAC-2346-AEED-7A5E19C5C82D}" type="slidenum">
              <a:rPr lang="en-US"/>
              <a:pPr>
                <a:defRPr/>
              </a:pPr>
              <a:t>‹#›</a:t>
            </a:fld>
            <a:fld id="{561F568D-E68F-1F48-B4F1-3CA511992F53}" type="slidenum">
              <a:rPr lang="en-US"/>
              <a:pPr>
                <a:defRPr/>
              </a:pPr>
              <a:t>‹#›</a:t>
            </a:fld>
            <a:endParaRPr lang="en-US"/>
          </a:p>
        </p:txBody>
      </p:sp>
    </p:spTree>
    <p:extLst>
      <p:ext uri="{BB962C8B-B14F-4D97-AF65-F5344CB8AC3E}">
        <p14:creationId xmlns:p14="http://schemas.microsoft.com/office/powerpoint/2010/main" val="3176547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74AEF753-9111-A148-9C25-6803CA78DF01}" type="slidenum">
              <a:rPr lang="en-US"/>
              <a:pPr>
                <a:defRPr/>
              </a:pPr>
              <a:t>‹#›</a:t>
            </a:fld>
            <a:fld id="{97A1F8B5-1690-2A4B-B6BC-728E105C50D7}" type="slidenum">
              <a:rPr lang="en-US"/>
              <a:pPr>
                <a:defRPr/>
              </a:pPr>
              <a:t>‹#›</a:t>
            </a:fld>
            <a:endParaRPr lang="en-US"/>
          </a:p>
        </p:txBody>
      </p:sp>
    </p:spTree>
    <p:extLst>
      <p:ext uri="{BB962C8B-B14F-4D97-AF65-F5344CB8AC3E}">
        <p14:creationId xmlns:p14="http://schemas.microsoft.com/office/powerpoint/2010/main" val="3890538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13200"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600200"/>
            <a:ext cx="4014788" cy="4476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idx="10"/>
          </p:nvPr>
        </p:nvSpPr>
        <p:spPr>
          <a:ln/>
        </p:spPr>
        <p:txBody>
          <a:bodyPr/>
          <a:lstStyle>
            <a:lvl1pPr>
              <a:defRPr/>
            </a:lvl1pPr>
          </a:lstStyle>
          <a:p>
            <a:pPr>
              <a:defRPr/>
            </a:pPr>
            <a:fld id="{16EF73E8-CBE3-F447-BC1E-8A2AEF2BBC34}" type="slidenum">
              <a:rPr lang="en-US"/>
              <a:pPr>
                <a:defRPr/>
              </a:pPr>
              <a:t>‹#›</a:t>
            </a:fld>
            <a:fld id="{D48FA6BC-4042-B141-AEB9-7005EB444340}" type="slidenum">
              <a:rPr lang="en-US"/>
              <a:pPr>
                <a:defRPr/>
              </a:pPr>
              <a:t>‹#›</a:t>
            </a:fld>
            <a:endParaRPr lang="en-US"/>
          </a:p>
        </p:txBody>
      </p:sp>
    </p:spTree>
    <p:extLst>
      <p:ext uri="{BB962C8B-B14F-4D97-AF65-F5344CB8AC3E}">
        <p14:creationId xmlns:p14="http://schemas.microsoft.com/office/powerpoint/2010/main" val="3892902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idx="10"/>
          </p:nvPr>
        </p:nvSpPr>
        <p:spPr>
          <a:ln/>
        </p:spPr>
        <p:txBody>
          <a:bodyPr/>
          <a:lstStyle>
            <a:lvl1pPr>
              <a:defRPr/>
            </a:lvl1pPr>
          </a:lstStyle>
          <a:p>
            <a:pPr>
              <a:defRPr/>
            </a:pPr>
            <a:fld id="{6206EB1F-BC6F-EE42-A010-32932D851954}" type="slidenum">
              <a:rPr lang="en-US"/>
              <a:pPr>
                <a:defRPr/>
              </a:pPr>
              <a:t>‹#›</a:t>
            </a:fld>
            <a:fld id="{66E257E6-FA4F-0B49-9438-CD017A0FB258}" type="slidenum">
              <a:rPr lang="en-US"/>
              <a:pPr>
                <a:defRPr/>
              </a:pPr>
              <a:t>‹#›</a:t>
            </a:fld>
            <a:endParaRPr lang="en-US"/>
          </a:p>
        </p:txBody>
      </p:sp>
    </p:spTree>
    <p:extLst>
      <p:ext uri="{BB962C8B-B14F-4D97-AF65-F5344CB8AC3E}">
        <p14:creationId xmlns:p14="http://schemas.microsoft.com/office/powerpoint/2010/main" val="1820101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idx="10"/>
          </p:nvPr>
        </p:nvSpPr>
        <p:spPr>
          <a:ln/>
        </p:spPr>
        <p:txBody>
          <a:bodyPr/>
          <a:lstStyle>
            <a:lvl1pPr>
              <a:defRPr/>
            </a:lvl1pPr>
          </a:lstStyle>
          <a:p>
            <a:pPr>
              <a:defRPr/>
            </a:pPr>
            <a:fld id="{C5816EB9-91AF-0E48-888F-2B8884EAB829}" type="slidenum">
              <a:rPr lang="en-US"/>
              <a:pPr>
                <a:defRPr/>
              </a:pPr>
              <a:t>‹#›</a:t>
            </a:fld>
            <a:endParaRPr lang="en-US"/>
          </a:p>
        </p:txBody>
      </p:sp>
    </p:spTree>
    <p:extLst>
      <p:ext uri="{BB962C8B-B14F-4D97-AF65-F5344CB8AC3E}">
        <p14:creationId xmlns:p14="http://schemas.microsoft.com/office/powerpoint/2010/main" val="200111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idx="10"/>
          </p:nvPr>
        </p:nvSpPr>
        <p:spPr>
          <a:ln/>
        </p:spPr>
        <p:txBody>
          <a:bodyPr/>
          <a:lstStyle>
            <a:lvl1pPr>
              <a:defRPr/>
            </a:lvl1pPr>
          </a:lstStyle>
          <a:p>
            <a:pPr>
              <a:defRPr/>
            </a:pPr>
            <a:fld id="{DB3D42F5-529C-AE49-945F-87CB27CF1D43}" type="slidenum">
              <a:rPr lang="en-US"/>
              <a:pPr>
                <a:defRPr/>
              </a:pPr>
              <a:t>‹#›</a:t>
            </a:fld>
            <a:fld id="{B692082D-4D84-0F46-A8C0-A3526510C3A3}" type="slidenum">
              <a:rPr lang="en-US"/>
              <a:pPr>
                <a:defRPr/>
              </a:pPr>
              <a:t>‹#›</a:t>
            </a:fld>
            <a:endParaRPr lang="en-US"/>
          </a:p>
        </p:txBody>
      </p:sp>
    </p:spTree>
    <p:extLst>
      <p:ext uri="{BB962C8B-B14F-4D97-AF65-F5344CB8AC3E}">
        <p14:creationId xmlns:p14="http://schemas.microsoft.com/office/powerpoint/2010/main" val="2116566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5351CAE7-295E-874E-AD15-4AFC21C16A35}" type="slidenum">
              <a:rPr lang="en-US"/>
              <a:pPr>
                <a:defRPr/>
              </a:pPr>
              <a:t>‹#›</a:t>
            </a:fld>
            <a:fld id="{D9E0AA40-1CDF-2045-8B2B-0E332158C99C}" type="slidenum">
              <a:rPr lang="en-US"/>
              <a:pPr>
                <a:defRPr/>
              </a:pPr>
              <a:t>‹#›</a:t>
            </a:fld>
            <a:endParaRPr lang="en-US"/>
          </a:p>
        </p:txBody>
      </p:sp>
    </p:spTree>
    <p:extLst>
      <p:ext uri="{BB962C8B-B14F-4D97-AF65-F5344CB8AC3E}">
        <p14:creationId xmlns:p14="http://schemas.microsoft.com/office/powerpoint/2010/main" val="2357869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04A9AC93-42DC-0A49-969A-CE685CE75497}" type="slidenum">
              <a:rPr lang="en-US"/>
              <a:pPr>
                <a:defRPr/>
              </a:pPr>
              <a:t>‹#›</a:t>
            </a:fld>
            <a:fld id="{CD44335A-73AC-4B41-AD6B-471F0FA4DDAC}" type="slidenum">
              <a:rPr lang="en-US"/>
              <a:pPr>
                <a:defRPr/>
              </a:pPr>
              <a:t>‹#›</a:t>
            </a:fld>
            <a:endParaRPr lang="en-US"/>
          </a:p>
        </p:txBody>
      </p:sp>
    </p:spTree>
    <p:extLst>
      <p:ext uri="{BB962C8B-B14F-4D97-AF65-F5344CB8AC3E}">
        <p14:creationId xmlns:p14="http://schemas.microsoft.com/office/powerpoint/2010/main" val="2145104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BFC175B9-07BF-A14F-A090-0FC389DD2150}" type="slidenum">
              <a:rPr lang="en-US"/>
              <a:pPr>
                <a:defRPr/>
              </a:pPr>
              <a:t>‹#›</a:t>
            </a:fld>
            <a:fld id="{46726E9A-6420-724A-99E5-2D1F7C9DFF6B}" type="slidenum">
              <a:rPr lang="en-US"/>
              <a:pPr>
                <a:defRPr/>
              </a:pPr>
              <a:t>‹#›</a:t>
            </a:fld>
            <a:endParaRPr lang="en-US"/>
          </a:p>
        </p:txBody>
      </p:sp>
    </p:spTree>
    <p:extLst>
      <p:ext uri="{BB962C8B-B14F-4D97-AF65-F5344CB8AC3E}">
        <p14:creationId xmlns:p14="http://schemas.microsoft.com/office/powerpoint/2010/main" val="4082001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C9B89971-7C1B-4B49-9315-44E2743BBBEE}" type="slidenum">
              <a:rPr lang="en-US"/>
              <a:pPr>
                <a:defRPr/>
              </a:pPr>
              <a:t>‹#›</a:t>
            </a:fld>
            <a:fld id="{EF8AB068-63E6-B449-AEB7-975949668C27}" type="slidenum">
              <a:rPr lang="en-US"/>
              <a:pPr>
                <a:defRPr/>
              </a:pPr>
              <a:t>‹#›</a:t>
            </a:fld>
            <a:endParaRPr lang="en-US"/>
          </a:p>
        </p:txBody>
      </p:sp>
    </p:spTree>
    <p:extLst>
      <p:ext uri="{BB962C8B-B14F-4D97-AF65-F5344CB8AC3E}">
        <p14:creationId xmlns:p14="http://schemas.microsoft.com/office/powerpoint/2010/main" val="3594081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2888" y="274638"/>
            <a:ext cx="2044700" cy="58023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5983288" cy="58023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9E6C8BE0-CCC3-7344-BDB7-3D8F5C2ADF18}" type="slidenum">
              <a:rPr lang="en-US"/>
              <a:pPr>
                <a:defRPr/>
              </a:pPr>
              <a:t>‹#›</a:t>
            </a:fld>
            <a:fld id="{50FF1136-E146-AF41-A3CD-67C5A3579535}" type="slidenum">
              <a:rPr lang="en-US"/>
              <a:pPr>
                <a:defRPr/>
              </a:pPr>
              <a:t>‹#›</a:t>
            </a:fld>
            <a:endParaRPr lang="en-US"/>
          </a:p>
        </p:txBody>
      </p:sp>
    </p:spTree>
    <p:extLst>
      <p:ext uri="{BB962C8B-B14F-4D97-AF65-F5344CB8AC3E}">
        <p14:creationId xmlns:p14="http://schemas.microsoft.com/office/powerpoint/2010/main" val="2849181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2F599213-DC56-9245-A197-290DD41127C9}" type="slidenum">
              <a:rPr lang="en-US"/>
              <a:pPr>
                <a:defRPr/>
              </a:pPr>
              <a:t>‹#›</a:t>
            </a:fld>
            <a:fld id="{FD0F71E3-90D3-5643-8C0B-B358F887CC4E}" type="slidenum">
              <a:rPr lang="en-US"/>
              <a:pPr>
                <a:defRPr/>
              </a:pPr>
              <a:t>‹#›</a:t>
            </a:fld>
            <a:endParaRPr lang="en-US"/>
          </a:p>
        </p:txBody>
      </p:sp>
    </p:spTree>
    <p:extLst>
      <p:ext uri="{BB962C8B-B14F-4D97-AF65-F5344CB8AC3E}">
        <p14:creationId xmlns:p14="http://schemas.microsoft.com/office/powerpoint/2010/main" val="3284181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280C845-7E08-AA4F-A9EF-CB0821D7BDCD}" type="slidenum">
              <a:rPr lang="en-US"/>
              <a:pPr>
                <a:defRPr/>
              </a:pPr>
              <a:t>‹#›</a:t>
            </a:fld>
            <a:fld id="{EEADA5E2-EC26-024A-94DE-B51C2E0BAA97}" type="slidenum">
              <a:rPr lang="en-US"/>
              <a:pPr>
                <a:defRPr/>
              </a:pPr>
              <a:t>‹#›</a:t>
            </a:fld>
            <a:endParaRPr lang="en-US"/>
          </a:p>
        </p:txBody>
      </p:sp>
    </p:spTree>
    <p:extLst>
      <p:ext uri="{BB962C8B-B14F-4D97-AF65-F5344CB8AC3E}">
        <p14:creationId xmlns:p14="http://schemas.microsoft.com/office/powerpoint/2010/main" val="2387361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74AF2E0-773E-9D41-BDE8-576BFE6DD7F6}" type="slidenum">
              <a:rPr lang="en-US"/>
              <a:pPr>
                <a:defRPr/>
              </a:pPr>
              <a:t>‹#›</a:t>
            </a:fld>
            <a:fld id="{CFE239E6-CA4F-EA4A-BF5E-FB2AE3933DF1}" type="slidenum">
              <a:rPr lang="en-US"/>
              <a:pPr>
                <a:defRPr/>
              </a:pPr>
              <a:t>‹#›</a:t>
            </a:fld>
            <a:endParaRPr lang="en-US"/>
          </a:p>
        </p:txBody>
      </p:sp>
    </p:spTree>
    <p:extLst>
      <p:ext uri="{BB962C8B-B14F-4D97-AF65-F5344CB8AC3E}">
        <p14:creationId xmlns:p14="http://schemas.microsoft.com/office/powerpoint/2010/main" val="3820897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E2589A98-2762-444B-80C8-32A167FB1F35}" type="slidenum">
              <a:rPr lang="en-US"/>
              <a:pPr>
                <a:defRPr/>
              </a:pPr>
              <a:t>‹#›</a:t>
            </a:fld>
            <a:fld id="{BDE49959-06AE-F64E-8D2D-A521E86964A7}" type="slidenum">
              <a:rPr lang="en-US"/>
              <a:pPr>
                <a:defRPr/>
              </a:pPr>
              <a:t>‹#›</a:t>
            </a:fld>
            <a:endParaRPr lang="en-US"/>
          </a:p>
        </p:txBody>
      </p:sp>
    </p:spTree>
    <p:extLst>
      <p:ext uri="{BB962C8B-B14F-4D97-AF65-F5344CB8AC3E}">
        <p14:creationId xmlns:p14="http://schemas.microsoft.com/office/powerpoint/2010/main" val="317116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idx="10"/>
          </p:nvPr>
        </p:nvSpPr>
        <p:spPr>
          <a:ln/>
        </p:spPr>
        <p:txBody>
          <a:bodyPr/>
          <a:lstStyle>
            <a:lvl1pPr>
              <a:defRPr/>
            </a:lvl1pPr>
          </a:lstStyle>
          <a:p>
            <a:pPr>
              <a:defRPr/>
            </a:pPr>
            <a:fld id="{09FD859A-E52C-1943-9653-64C749C4A691}" type="slidenum">
              <a:rPr lang="en-US"/>
              <a:pPr>
                <a:defRPr/>
              </a:pPr>
              <a:t>‹#›</a:t>
            </a:fld>
            <a:endParaRPr lang="en-US"/>
          </a:p>
        </p:txBody>
      </p:sp>
    </p:spTree>
    <p:extLst>
      <p:ext uri="{BB962C8B-B14F-4D97-AF65-F5344CB8AC3E}">
        <p14:creationId xmlns:p14="http://schemas.microsoft.com/office/powerpoint/2010/main" val="870312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6D3DA20F-7392-E046-A785-F1C237AE6360}" type="slidenum">
              <a:rPr lang="en-US"/>
              <a:pPr>
                <a:defRPr/>
              </a:pPr>
              <a:t>‹#›</a:t>
            </a:fld>
            <a:fld id="{42593C6A-35B8-544D-90EF-6753769E1E96}" type="slidenum">
              <a:rPr lang="en-US"/>
              <a:pPr>
                <a:defRPr/>
              </a:pPr>
              <a:t>‹#›</a:t>
            </a:fld>
            <a:endParaRPr lang="en-US"/>
          </a:p>
        </p:txBody>
      </p:sp>
    </p:spTree>
    <p:extLst>
      <p:ext uri="{BB962C8B-B14F-4D97-AF65-F5344CB8AC3E}">
        <p14:creationId xmlns:p14="http://schemas.microsoft.com/office/powerpoint/2010/main" val="9127414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4CEF2145-F760-854C-9121-B9AAB0397EF8}" type="slidenum">
              <a:rPr lang="en-US"/>
              <a:pPr>
                <a:defRPr/>
              </a:pPr>
              <a:t>‹#›</a:t>
            </a:fld>
            <a:fld id="{1EAC8D19-BD29-A648-9731-54D94B0AA7FE}" type="slidenum">
              <a:rPr lang="en-US"/>
              <a:pPr>
                <a:defRPr/>
              </a:pPr>
              <a:t>‹#›</a:t>
            </a:fld>
            <a:endParaRPr lang="en-US"/>
          </a:p>
        </p:txBody>
      </p:sp>
    </p:spTree>
    <p:extLst>
      <p:ext uri="{BB962C8B-B14F-4D97-AF65-F5344CB8AC3E}">
        <p14:creationId xmlns:p14="http://schemas.microsoft.com/office/powerpoint/2010/main" val="2201415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AFD5B184-4CD0-1549-99FA-B53C6DAE21A6}" type="slidenum">
              <a:rPr lang="en-US"/>
              <a:pPr>
                <a:defRPr/>
              </a:pPr>
              <a:t>‹#›</a:t>
            </a:fld>
            <a:fld id="{7D305219-13C2-6E4C-95D3-464908B3A903}" type="slidenum">
              <a:rPr lang="en-US"/>
              <a:pPr>
                <a:defRPr/>
              </a:pPr>
              <a:t>‹#›</a:t>
            </a:fld>
            <a:endParaRPr lang="en-US"/>
          </a:p>
        </p:txBody>
      </p:sp>
    </p:spTree>
    <p:extLst>
      <p:ext uri="{BB962C8B-B14F-4D97-AF65-F5344CB8AC3E}">
        <p14:creationId xmlns:p14="http://schemas.microsoft.com/office/powerpoint/2010/main" val="16053700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B54E6F88-4FDD-C549-85ED-A90266218947}" type="slidenum">
              <a:rPr lang="en-US"/>
              <a:pPr>
                <a:defRPr/>
              </a:pPr>
              <a:t>‹#›</a:t>
            </a:fld>
            <a:fld id="{D4030DCB-E527-9344-90CB-41F7D67DBD7D}" type="slidenum">
              <a:rPr lang="en-US"/>
              <a:pPr>
                <a:defRPr/>
              </a:pPr>
              <a:t>‹#›</a:t>
            </a:fld>
            <a:endParaRPr lang="en-US"/>
          </a:p>
        </p:txBody>
      </p:sp>
    </p:spTree>
    <p:extLst>
      <p:ext uri="{BB962C8B-B14F-4D97-AF65-F5344CB8AC3E}">
        <p14:creationId xmlns:p14="http://schemas.microsoft.com/office/powerpoint/2010/main" val="1066143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3CD3E663-9886-CA42-8042-DBBF411BBD72}" type="slidenum">
              <a:rPr lang="en-US"/>
              <a:pPr>
                <a:defRPr/>
              </a:pPr>
              <a:t>‹#›</a:t>
            </a:fld>
            <a:fld id="{27FB2C15-22A5-1A4D-A9BA-B1D94896FDE6}" type="slidenum">
              <a:rPr lang="en-US"/>
              <a:pPr>
                <a:defRPr/>
              </a:pPr>
              <a:t>‹#›</a:t>
            </a:fld>
            <a:endParaRPr lang="en-US"/>
          </a:p>
        </p:txBody>
      </p:sp>
    </p:spTree>
    <p:extLst>
      <p:ext uri="{BB962C8B-B14F-4D97-AF65-F5344CB8AC3E}">
        <p14:creationId xmlns:p14="http://schemas.microsoft.com/office/powerpoint/2010/main" val="2666870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05655FB-4308-2642-A491-1DC9169992FC}" type="slidenum">
              <a:rPr lang="en-US"/>
              <a:pPr>
                <a:defRPr/>
              </a:pPr>
              <a:t>‹#›</a:t>
            </a:fld>
            <a:fld id="{C375D902-B670-414C-8521-57F97CB83251}" type="slidenum">
              <a:rPr lang="en-US"/>
              <a:pPr>
                <a:defRPr/>
              </a:pPr>
              <a:t>‹#›</a:t>
            </a:fld>
            <a:endParaRPr lang="en-US"/>
          </a:p>
        </p:txBody>
      </p:sp>
    </p:spTree>
    <p:extLst>
      <p:ext uri="{BB962C8B-B14F-4D97-AF65-F5344CB8AC3E}">
        <p14:creationId xmlns:p14="http://schemas.microsoft.com/office/powerpoint/2010/main" val="4035841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C92E608F-FAA9-F94C-90F7-1C4B53AD343C}" type="slidenum">
              <a:rPr lang="en-US"/>
              <a:pPr>
                <a:defRPr/>
              </a:pPr>
              <a:t>‹#›</a:t>
            </a:fld>
            <a:fld id="{92143568-C9CA-1445-B258-90A0E2BC0C49}" type="slidenum">
              <a:rPr lang="en-US"/>
              <a:pPr>
                <a:defRPr/>
              </a:pPr>
              <a:t>‹#›</a:t>
            </a:fld>
            <a:endParaRPr lang="en-US"/>
          </a:p>
        </p:txBody>
      </p:sp>
    </p:spTree>
    <p:extLst>
      <p:ext uri="{BB962C8B-B14F-4D97-AF65-F5344CB8AC3E}">
        <p14:creationId xmlns:p14="http://schemas.microsoft.com/office/powerpoint/2010/main" val="22278375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8AC52608-CC04-FE4E-843E-532BFCA3C2D6}" type="slidenum">
              <a:rPr lang="en-US"/>
              <a:pPr>
                <a:defRPr/>
              </a:pPr>
              <a:t>‹#›</a:t>
            </a:fld>
            <a:fld id="{4836A3F7-8C29-6248-8D22-2DBD45C9121F}" type="slidenum">
              <a:rPr lang="en-US"/>
              <a:pPr>
                <a:defRPr/>
              </a:pPr>
              <a:t>‹#›</a:t>
            </a:fld>
            <a:endParaRPr lang="en-US"/>
          </a:p>
        </p:txBody>
      </p:sp>
    </p:spTree>
    <p:extLst>
      <p:ext uri="{BB962C8B-B14F-4D97-AF65-F5344CB8AC3E}">
        <p14:creationId xmlns:p14="http://schemas.microsoft.com/office/powerpoint/2010/main" val="2057458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E62B0668-0A79-FE4C-8E8F-7EABC25AD8EA}" type="slidenum">
              <a:rPr lang="en-US"/>
              <a:pPr>
                <a:defRPr/>
              </a:pPr>
              <a:t>‹#›</a:t>
            </a:fld>
            <a:fld id="{C96C08B2-02EA-1C4A-A22B-CB71B3157401}" type="slidenum">
              <a:rPr lang="en-US"/>
              <a:pPr>
                <a:defRPr/>
              </a:pPr>
              <a:t>‹#›</a:t>
            </a:fld>
            <a:endParaRPr lang="en-US"/>
          </a:p>
        </p:txBody>
      </p:sp>
    </p:spTree>
    <p:extLst>
      <p:ext uri="{BB962C8B-B14F-4D97-AF65-F5344CB8AC3E}">
        <p14:creationId xmlns:p14="http://schemas.microsoft.com/office/powerpoint/2010/main" val="31779381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2B00F64-F75A-8647-B949-3F5BBC6F70DB}" type="slidenum">
              <a:rPr lang="en-US"/>
              <a:pPr>
                <a:defRPr/>
              </a:pPr>
              <a:t>‹#›</a:t>
            </a:fld>
            <a:fld id="{94F5098E-5957-EE4D-8E97-436807EF9F50}" type="slidenum">
              <a:rPr lang="en-US"/>
              <a:pPr>
                <a:defRPr/>
              </a:pPr>
              <a:t>‹#›</a:t>
            </a:fld>
            <a:endParaRPr lang="en-US"/>
          </a:p>
        </p:txBody>
      </p:sp>
    </p:spTree>
    <p:extLst>
      <p:ext uri="{BB962C8B-B14F-4D97-AF65-F5344CB8AC3E}">
        <p14:creationId xmlns:p14="http://schemas.microsoft.com/office/powerpoint/2010/main" val="101971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pPr>
              <a:defRPr/>
            </a:pPr>
            <a:fld id="{C4AB2669-D068-7544-87DE-298FD6966307}" type="slidenum">
              <a:rPr lang="en-US"/>
              <a:pPr>
                <a:defRPr/>
              </a:pPr>
              <a:t>‹#›</a:t>
            </a:fld>
            <a:endParaRPr lang="en-US"/>
          </a:p>
        </p:txBody>
      </p:sp>
    </p:spTree>
    <p:extLst>
      <p:ext uri="{BB962C8B-B14F-4D97-AF65-F5344CB8AC3E}">
        <p14:creationId xmlns:p14="http://schemas.microsoft.com/office/powerpoint/2010/main" val="26651821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AFC79960-2970-6045-9769-4CD822EDA1BB}" type="slidenum">
              <a:rPr lang="en-US"/>
              <a:pPr>
                <a:defRPr/>
              </a:pPr>
              <a:t>‹#›</a:t>
            </a:fld>
            <a:fld id="{9EED5D6C-2BA1-014D-A0D0-74ADA352028A}" type="slidenum">
              <a:rPr lang="en-US"/>
              <a:pPr>
                <a:defRPr/>
              </a:pPr>
              <a:t>‹#›</a:t>
            </a:fld>
            <a:endParaRPr lang="en-US"/>
          </a:p>
        </p:txBody>
      </p:sp>
    </p:spTree>
    <p:extLst>
      <p:ext uri="{BB962C8B-B14F-4D97-AF65-F5344CB8AC3E}">
        <p14:creationId xmlns:p14="http://schemas.microsoft.com/office/powerpoint/2010/main" val="42014891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BE7025DD-05B7-9A44-88EF-D215585070A5}" type="slidenum">
              <a:rPr lang="en-US"/>
              <a:pPr>
                <a:defRPr/>
              </a:pPr>
              <a:t>‹#›</a:t>
            </a:fld>
            <a:fld id="{D58E781D-34C7-F641-A9F8-30A5062A9B2C}" type="slidenum">
              <a:rPr lang="en-US"/>
              <a:pPr>
                <a:defRPr/>
              </a:pPr>
              <a:t>‹#›</a:t>
            </a:fld>
            <a:endParaRPr lang="en-US"/>
          </a:p>
        </p:txBody>
      </p:sp>
    </p:spTree>
    <p:extLst>
      <p:ext uri="{BB962C8B-B14F-4D97-AF65-F5344CB8AC3E}">
        <p14:creationId xmlns:p14="http://schemas.microsoft.com/office/powerpoint/2010/main" val="999989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32785891-67C9-D843-878D-215D99AD1383}" type="slidenum">
              <a:rPr lang="en-US"/>
              <a:pPr>
                <a:defRPr/>
              </a:pPr>
              <a:t>‹#›</a:t>
            </a:fld>
            <a:fld id="{A5DE764E-2BEC-7B4F-810A-F24B56AAFE11}" type="slidenum">
              <a:rPr lang="en-US"/>
              <a:pPr>
                <a:defRPr/>
              </a:pPr>
              <a:t>‹#›</a:t>
            </a:fld>
            <a:endParaRPr lang="en-US"/>
          </a:p>
        </p:txBody>
      </p:sp>
    </p:spTree>
    <p:extLst>
      <p:ext uri="{BB962C8B-B14F-4D97-AF65-F5344CB8AC3E}">
        <p14:creationId xmlns:p14="http://schemas.microsoft.com/office/powerpoint/2010/main" val="38576907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4118E198-1345-0B44-BB5D-F4D31A0605B2}" type="slidenum">
              <a:rPr lang="en-US"/>
              <a:pPr>
                <a:defRPr/>
              </a:pPr>
              <a:t>‹#›</a:t>
            </a:fld>
            <a:fld id="{AACB5DD5-3E8E-094B-A8CD-0A419EF35539}" type="slidenum">
              <a:rPr lang="en-US"/>
              <a:pPr>
                <a:defRPr/>
              </a:pPr>
              <a:t>‹#›</a:t>
            </a:fld>
            <a:endParaRPr lang="en-US"/>
          </a:p>
        </p:txBody>
      </p:sp>
    </p:spTree>
    <p:extLst>
      <p:ext uri="{BB962C8B-B14F-4D97-AF65-F5344CB8AC3E}">
        <p14:creationId xmlns:p14="http://schemas.microsoft.com/office/powerpoint/2010/main" val="6609828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126304DF-9952-C745-B3AE-D15329525BB3}" type="slidenum">
              <a:rPr lang="en-US"/>
              <a:pPr>
                <a:defRPr/>
              </a:pPr>
              <a:t>‹#›</a:t>
            </a:fld>
            <a:fld id="{2E0CE498-64DA-3641-8CC9-1CFD81083D04}" type="slidenum">
              <a:rPr lang="en-US"/>
              <a:pPr>
                <a:defRPr/>
              </a:pPr>
              <a:t>‹#›</a:t>
            </a:fld>
            <a:endParaRPr lang="en-US"/>
          </a:p>
        </p:txBody>
      </p:sp>
    </p:spTree>
    <p:extLst>
      <p:ext uri="{BB962C8B-B14F-4D97-AF65-F5344CB8AC3E}">
        <p14:creationId xmlns:p14="http://schemas.microsoft.com/office/powerpoint/2010/main" val="1331739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A9D89E70-5143-0648-A4EA-FEB816D781F4}" type="slidenum">
              <a:rPr lang="en-US"/>
              <a:pPr>
                <a:defRPr/>
              </a:pPr>
              <a:t>‹#›</a:t>
            </a:fld>
            <a:fld id="{F209BAE2-2C0B-7C44-A567-DD052F84FA24}" type="slidenum">
              <a:rPr lang="en-US"/>
              <a:pPr>
                <a:defRPr/>
              </a:pPr>
              <a:t>‹#›</a:t>
            </a:fld>
            <a:endParaRPr lang="en-US"/>
          </a:p>
        </p:txBody>
      </p:sp>
    </p:spTree>
    <p:extLst>
      <p:ext uri="{BB962C8B-B14F-4D97-AF65-F5344CB8AC3E}">
        <p14:creationId xmlns:p14="http://schemas.microsoft.com/office/powerpoint/2010/main" val="1385239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CD2056E-0A74-914D-8219-36961B1CB552}" type="slidenum">
              <a:rPr lang="en-US"/>
              <a:pPr>
                <a:defRPr/>
              </a:pPr>
              <a:t>‹#›</a:t>
            </a:fld>
            <a:fld id="{F18F6165-AE9F-A34E-85DE-5B99985E0556}" type="slidenum">
              <a:rPr lang="en-US"/>
              <a:pPr>
                <a:defRPr/>
              </a:pPr>
              <a:t>‹#›</a:t>
            </a:fld>
            <a:endParaRPr lang="en-US"/>
          </a:p>
        </p:txBody>
      </p:sp>
    </p:spTree>
    <p:extLst>
      <p:ext uri="{BB962C8B-B14F-4D97-AF65-F5344CB8AC3E}">
        <p14:creationId xmlns:p14="http://schemas.microsoft.com/office/powerpoint/2010/main" val="26254470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3E674949-6391-6D4F-B82C-7E5C98F635EB}" type="slidenum">
              <a:rPr lang="en-US"/>
              <a:pPr>
                <a:defRPr/>
              </a:pPr>
              <a:t>‹#›</a:t>
            </a:fld>
            <a:fld id="{A6FA765C-81EE-5D4C-9525-B52CB5031422}" type="slidenum">
              <a:rPr lang="en-US"/>
              <a:pPr>
                <a:defRPr/>
              </a:pPr>
              <a:t>‹#›</a:t>
            </a:fld>
            <a:endParaRPr lang="en-US"/>
          </a:p>
        </p:txBody>
      </p:sp>
    </p:spTree>
    <p:extLst>
      <p:ext uri="{BB962C8B-B14F-4D97-AF65-F5344CB8AC3E}">
        <p14:creationId xmlns:p14="http://schemas.microsoft.com/office/powerpoint/2010/main" val="12185387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5DB1F0E4-449E-B14F-BA62-B1E4DEC471C2}" type="slidenum">
              <a:rPr lang="en-US"/>
              <a:pPr>
                <a:defRPr/>
              </a:pPr>
              <a:t>‹#›</a:t>
            </a:fld>
            <a:fld id="{05C946ED-F21D-EA44-97BE-C5F2FF453E18}" type="slidenum">
              <a:rPr lang="en-US"/>
              <a:pPr>
                <a:defRPr/>
              </a:pPr>
              <a:t>‹#›</a:t>
            </a:fld>
            <a:endParaRPr lang="en-US"/>
          </a:p>
        </p:txBody>
      </p:sp>
    </p:spTree>
    <p:extLst>
      <p:ext uri="{BB962C8B-B14F-4D97-AF65-F5344CB8AC3E}">
        <p14:creationId xmlns:p14="http://schemas.microsoft.com/office/powerpoint/2010/main" val="18867593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970167E-E063-C943-ABF6-29C66074EFC2}" type="slidenum">
              <a:rPr lang="en-US"/>
              <a:pPr>
                <a:defRPr/>
              </a:pPr>
              <a:t>‹#›</a:t>
            </a:fld>
            <a:fld id="{BD35AE9D-A849-244D-99C5-DCAEAD0EC5DF}" type="slidenum">
              <a:rPr lang="en-US"/>
              <a:pPr>
                <a:defRPr/>
              </a:pPr>
              <a:t>‹#›</a:t>
            </a:fld>
            <a:endParaRPr lang="en-US"/>
          </a:p>
        </p:txBody>
      </p:sp>
    </p:spTree>
    <p:extLst>
      <p:ext uri="{BB962C8B-B14F-4D97-AF65-F5344CB8AC3E}">
        <p14:creationId xmlns:p14="http://schemas.microsoft.com/office/powerpoint/2010/main" val="992685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idx="10"/>
          </p:nvPr>
        </p:nvSpPr>
        <p:spPr>
          <a:ln/>
        </p:spPr>
        <p:txBody>
          <a:bodyPr/>
          <a:lstStyle>
            <a:lvl1pPr>
              <a:defRPr/>
            </a:lvl1pPr>
          </a:lstStyle>
          <a:p>
            <a:pPr>
              <a:defRPr/>
            </a:pPr>
            <a:fld id="{AE2D35E8-EE07-374C-A259-6E11F3EBC93F}" type="slidenum">
              <a:rPr lang="en-US"/>
              <a:pPr>
                <a:defRPr/>
              </a:pPr>
              <a:t>‹#›</a:t>
            </a:fld>
            <a:endParaRPr lang="en-US"/>
          </a:p>
        </p:txBody>
      </p:sp>
    </p:spTree>
    <p:extLst>
      <p:ext uri="{BB962C8B-B14F-4D97-AF65-F5344CB8AC3E}">
        <p14:creationId xmlns:p14="http://schemas.microsoft.com/office/powerpoint/2010/main" val="646639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A302A82F-F699-5040-B0AB-942F141A1B62}" type="slidenum">
              <a:rPr lang="en-US"/>
              <a:pPr>
                <a:defRPr/>
              </a:pPr>
              <a:t>‹#›</a:t>
            </a:fld>
            <a:fld id="{846AF970-E29A-D845-B24B-652D152BF8B4}" type="slidenum">
              <a:rPr lang="en-US"/>
              <a:pPr>
                <a:defRPr/>
              </a:pPr>
              <a:t>‹#›</a:t>
            </a:fld>
            <a:endParaRPr lang="en-US"/>
          </a:p>
        </p:txBody>
      </p:sp>
    </p:spTree>
    <p:extLst>
      <p:ext uri="{BB962C8B-B14F-4D97-AF65-F5344CB8AC3E}">
        <p14:creationId xmlns:p14="http://schemas.microsoft.com/office/powerpoint/2010/main" val="34529728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BDA34835-C7CA-2041-8546-216BD3235EFD}" type="slidenum">
              <a:rPr lang="en-US"/>
              <a:pPr>
                <a:defRPr/>
              </a:pPr>
              <a:t>‹#›</a:t>
            </a:fld>
            <a:fld id="{40490DB5-F86B-E540-B255-9E3CC91EC803}" type="slidenum">
              <a:rPr lang="en-US"/>
              <a:pPr>
                <a:defRPr/>
              </a:pPr>
              <a:t>‹#›</a:t>
            </a:fld>
            <a:endParaRPr lang="en-US"/>
          </a:p>
        </p:txBody>
      </p:sp>
    </p:spTree>
    <p:extLst>
      <p:ext uri="{BB962C8B-B14F-4D97-AF65-F5344CB8AC3E}">
        <p14:creationId xmlns:p14="http://schemas.microsoft.com/office/powerpoint/2010/main" val="4597081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EA872A75-83BE-6843-A877-65DEC7829A9D}" type="slidenum">
              <a:rPr lang="en-US"/>
              <a:pPr>
                <a:defRPr/>
              </a:pPr>
              <a:t>‹#›</a:t>
            </a:fld>
            <a:fld id="{3288E093-808D-4445-BF41-AB259AF9535D}" type="slidenum">
              <a:rPr lang="en-US"/>
              <a:pPr>
                <a:defRPr/>
              </a:pPr>
              <a:t>‹#›</a:t>
            </a:fld>
            <a:endParaRPr lang="en-US"/>
          </a:p>
        </p:txBody>
      </p:sp>
    </p:spTree>
    <p:extLst>
      <p:ext uri="{BB962C8B-B14F-4D97-AF65-F5344CB8AC3E}">
        <p14:creationId xmlns:p14="http://schemas.microsoft.com/office/powerpoint/2010/main" val="28874422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72655965-91BA-ED4F-9EED-9C1262AB704C}" type="slidenum">
              <a:rPr lang="en-US"/>
              <a:pPr>
                <a:defRPr/>
              </a:pPr>
              <a:t>‹#›</a:t>
            </a:fld>
            <a:fld id="{F0CF2DCD-F779-704E-BB58-DFE02ECF21A6}" type="slidenum">
              <a:rPr lang="en-US"/>
              <a:pPr>
                <a:defRPr/>
              </a:pPr>
              <a:t>‹#›</a:t>
            </a:fld>
            <a:endParaRPr lang="en-US"/>
          </a:p>
        </p:txBody>
      </p:sp>
    </p:spTree>
    <p:extLst>
      <p:ext uri="{BB962C8B-B14F-4D97-AF65-F5344CB8AC3E}">
        <p14:creationId xmlns:p14="http://schemas.microsoft.com/office/powerpoint/2010/main" val="704299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D0F952A7-6E73-574D-A6AF-BC46956ED8EB}" type="slidenum">
              <a:rPr lang="en-US"/>
              <a:pPr>
                <a:defRPr/>
              </a:pPr>
              <a:t>‹#›</a:t>
            </a:fld>
            <a:fld id="{23EDDA7F-F378-FF42-89E1-F0C356AD7F32}" type="slidenum">
              <a:rPr lang="en-US"/>
              <a:pPr>
                <a:defRPr/>
              </a:pPr>
              <a:t>‹#›</a:t>
            </a:fld>
            <a:endParaRPr lang="en-US"/>
          </a:p>
        </p:txBody>
      </p:sp>
    </p:spTree>
    <p:extLst>
      <p:ext uri="{BB962C8B-B14F-4D97-AF65-F5344CB8AC3E}">
        <p14:creationId xmlns:p14="http://schemas.microsoft.com/office/powerpoint/2010/main" val="39222390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A4CF0F17-CA4B-5C40-817B-5060F3F19FB2}" type="slidenum">
              <a:rPr lang="en-US"/>
              <a:pPr>
                <a:defRPr/>
              </a:pPr>
              <a:t>‹#›</a:t>
            </a:fld>
            <a:fld id="{36C54D50-427E-FA49-BA55-D89AD22269F3}" type="slidenum">
              <a:rPr lang="en-US"/>
              <a:pPr>
                <a:defRPr/>
              </a:pPr>
              <a:t>‹#›</a:t>
            </a:fld>
            <a:endParaRPr lang="en-US"/>
          </a:p>
        </p:txBody>
      </p:sp>
    </p:spTree>
    <p:extLst>
      <p:ext uri="{BB962C8B-B14F-4D97-AF65-F5344CB8AC3E}">
        <p14:creationId xmlns:p14="http://schemas.microsoft.com/office/powerpoint/2010/main" val="7091919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FC2A2E31-C145-FE40-831A-494F06C4C0AE}" type="slidenum">
              <a:rPr lang="en-US"/>
              <a:pPr>
                <a:defRPr/>
              </a:pPr>
              <a:t>‹#›</a:t>
            </a:fld>
            <a:fld id="{96E6ADD5-DAC4-5444-9C49-0E44066D620D}" type="slidenum">
              <a:rPr lang="en-US"/>
              <a:pPr>
                <a:defRPr/>
              </a:pPr>
              <a:t>‹#›</a:t>
            </a:fld>
            <a:endParaRPr lang="en-US"/>
          </a:p>
        </p:txBody>
      </p:sp>
    </p:spTree>
    <p:extLst>
      <p:ext uri="{BB962C8B-B14F-4D97-AF65-F5344CB8AC3E}">
        <p14:creationId xmlns:p14="http://schemas.microsoft.com/office/powerpoint/2010/main" val="2576299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0B091C5B-49E1-7F4E-9AEC-DAB66CFCECD9}" type="slidenum">
              <a:rPr lang="en-US"/>
              <a:pPr>
                <a:defRPr/>
              </a:pPr>
              <a:t>‹#›</a:t>
            </a:fld>
            <a:fld id="{690AF1EA-5AF8-9447-991D-6AD76E644E9B}" type="slidenum">
              <a:rPr lang="en-US"/>
              <a:pPr>
                <a:defRPr/>
              </a:pPr>
              <a:t>‹#›</a:t>
            </a:fld>
            <a:endParaRPr lang="en-US"/>
          </a:p>
        </p:txBody>
      </p:sp>
    </p:spTree>
    <p:extLst>
      <p:ext uri="{BB962C8B-B14F-4D97-AF65-F5344CB8AC3E}">
        <p14:creationId xmlns:p14="http://schemas.microsoft.com/office/powerpoint/2010/main" val="2118055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D063844A-106E-314D-B98A-482F381468A0}" type="slidenum">
              <a:rPr lang="en-US"/>
              <a:pPr>
                <a:defRPr/>
              </a:pPr>
              <a:t>‹#›</a:t>
            </a:fld>
            <a:fld id="{FF462B4D-6C64-1047-B6BF-613D03C29161}" type="slidenum">
              <a:rPr lang="en-US"/>
              <a:pPr>
                <a:defRPr/>
              </a:pPr>
              <a:t>‹#›</a:t>
            </a:fld>
            <a:endParaRPr lang="en-US"/>
          </a:p>
        </p:txBody>
      </p:sp>
    </p:spTree>
    <p:extLst>
      <p:ext uri="{BB962C8B-B14F-4D97-AF65-F5344CB8AC3E}">
        <p14:creationId xmlns:p14="http://schemas.microsoft.com/office/powerpoint/2010/main" val="2938125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620F8970-52BF-8245-AFBE-F7B8DD215DD2}" type="slidenum">
              <a:rPr lang="en-US"/>
              <a:pPr>
                <a:defRPr/>
              </a:pPr>
              <a:t>‹#›</a:t>
            </a:fld>
            <a:fld id="{754AB9E7-4F15-9842-9417-30162300A11A}" type="slidenum">
              <a:rPr lang="en-US"/>
              <a:pPr>
                <a:defRPr/>
              </a:pPr>
              <a:t>‹#›</a:t>
            </a:fld>
            <a:endParaRPr lang="en-US"/>
          </a:p>
        </p:txBody>
      </p:sp>
    </p:spTree>
    <p:extLst>
      <p:ext uri="{BB962C8B-B14F-4D97-AF65-F5344CB8AC3E}">
        <p14:creationId xmlns:p14="http://schemas.microsoft.com/office/powerpoint/2010/main" val="86265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idx="10"/>
          </p:nvPr>
        </p:nvSpPr>
        <p:spPr>
          <a:ln/>
        </p:spPr>
        <p:txBody>
          <a:bodyPr/>
          <a:lstStyle>
            <a:lvl1pPr>
              <a:defRPr/>
            </a:lvl1pPr>
          </a:lstStyle>
          <a:p>
            <a:pPr>
              <a:defRPr/>
            </a:pPr>
            <a:fld id="{3F467B1E-6DB8-3445-87FD-A4F92433A085}" type="slidenum">
              <a:rPr lang="en-US"/>
              <a:pPr>
                <a:defRPr/>
              </a:pPr>
              <a:t>‹#›</a:t>
            </a:fld>
            <a:endParaRPr lang="en-US"/>
          </a:p>
        </p:txBody>
      </p:sp>
    </p:spTree>
    <p:extLst>
      <p:ext uri="{BB962C8B-B14F-4D97-AF65-F5344CB8AC3E}">
        <p14:creationId xmlns:p14="http://schemas.microsoft.com/office/powerpoint/2010/main" val="3197486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E930880B-9C8F-A641-9828-374BD5579C8A}" type="slidenum">
              <a:rPr lang="en-US"/>
              <a:pPr>
                <a:defRPr/>
              </a:pPr>
              <a:t>‹#›</a:t>
            </a:fld>
            <a:fld id="{DB99C109-2CE1-4141-BFB1-F4A35A360CE5}" type="slidenum">
              <a:rPr lang="en-US"/>
              <a:pPr>
                <a:defRPr/>
              </a:pPr>
              <a:t>‹#›</a:t>
            </a:fld>
            <a:endParaRPr lang="en-US"/>
          </a:p>
        </p:txBody>
      </p:sp>
    </p:spTree>
    <p:extLst>
      <p:ext uri="{BB962C8B-B14F-4D97-AF65-F5344CB8AC3E}">
        <p14:creationId xmlns:p14="http://schemas.microsoft.com/office/powerpoint/2010/main" val="25334199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DC6B33A2-4A4E-AB4B-A047-EFB49AC0B15D}" type="slidenum">
              <a:rPr lang="en-US"/>
              <a:pPr>
                <a:defRPr/>
              </a:pPr>
              <a:t>‹#›</a:t>
            </a:fld>
            <a:fld id="{7C01D72C-3752-A843-A984-1178472E3642}" type="slidenum">
              <a:rPr lang="en-US"/>
              <a:pPr>
                <a:defRPr/>
              </a:pPr>
              <a:t>‹#›</a:t>
            </a:fld>
            <a:endParaRPr lang="en-US"/>
          </a:p>
        </p:txBody>
      </p:sp>
    </p:spTree>
    <p:extLst>
      <p:ext uri="{BB962C8B-B14F-4D97-AF65-F5344CB8AC3E}">
        <p14:creationId xmlns:p14="http://schemas.microsoft.com/office/powerpoint/2010/main" val="15736175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10025"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604963"/>
            <a:ext cx="4011613"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5926E707-101E-694B-8950-B74DA6567E16}" type="slidenum">
              <a:rPr lang="en-US"/>
              <a:pPr>
                <a:defRPr/>
              </a:pPr>
              <a:t>‹#›</a:t>
            </a:fld>
            <a:fld id="{F8433D0F-C9ED-3E4F-B1B0-CD378C04CDA3}" type="slidenum">
              <a:rPr lang="en-US"/>
              <a:pPr>
                <a:defRPr/>
              </a:pPr>
              <a:t>‹#›</a:t>
            </a:fld>
            <a:endParaRPr lang="en-US"/>
          </a:p>
        </p:txBody>
      </p:sp>
    </p:spTree>
    <p:extLst>
      <p:ext uri="{BB962C8B-B14F-4D97-AF65-F5344CB8AC3E}">
        <p14:creationId xmlns:p14="http://schemas.microsoft.com/office/powerpoint/2010/main" val="22495055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2/23/10</a:t>
            </a:r>
          </a:p>
        </p:txBody>
      </p:sp>
      <p:sp>
        <p:nvSpPr>
          <p:cNvPr id="8" name="Rectangle 6"/>
          <p:cNvSpPr>
            <a:spLocks noGrp="1" noChangeArrowheads="1"/>
          </p:cNvSpPr>
          <p:nvPr>
            <p:ph type="sldNum" idx="11"/>
          </p:nvPr>
        </p:nvSpPr>
        <p:spPr>
          <a:ln/>
        </p:spPr>
        <p:txBody>
          <a:bodyPr/>
          <a:lstStyle>
            <a:lvl1pPr>
              <a:defRPr/>
            </a:lvl1pPr>
          </a:lstStyle>
          <a:p>
            <a:pPr>
              <a:defRPr/>
            </a:pPr>
            <a:fld id="{962CF692-105D-5B47-8585-0A51EB18F6D2}" type="slidenum">
              <a:rPr lang="en-US"/>
              <a:pPr>
                <a:defRPr/>
              </a:pPr>
              <a:t>‹#›</a:t>
            </a:fld>
            <a:fld id="{D607DA20-2D4C-5B48-B078-516043698A11}" type="slidenum">
              <a:rPr lang="en-US"/>
              <a:pPr>
                <a:defRPr/>
              </a:pPr>
              <a:t>‹#›</a:t>
            </a:fld>
            <a:endParaRPr lang="en-US"/>
          </a:p>
        </p:txBody>
      </p:sp>
    </p:spTree>
    <p:extLst>
      <p:ext uri="{BB962C8B-B14F-4D97-AF65-F5344CB8AC3E}">
        <p14:creationId xmlns:p14="http://schemas.microsoft.com/office/powerpoint/2010/main" val="292063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2/23/10</a:t>
            </a:r>
          </a:p>
        </p:txBody>
      </p:sp>
      <p:sp>
        <p:nvSpPr>
          <p:cNvPr id="4" name="Rectangle 6"/>
          <p:cNvSpPr>
            <a:spLocks noGrp="1" noChangeArrowheads="1"/>
          </p:cNvSpPr>
          <p:nvPr>
            <p:ph type="sldNum" idx="11"/>
          </p:nvPr>
        </p:nvSpPr>
        <p:spPr>
          <a:ln/>
        </p:spPr>
        <p:txBody>
          <a:bodyPr/>
          <a:lstStyle>
            <a:lvl1pPr>
              <a:defRPr/>
            </a:lvl1pPr>
          </a:lstStyle>
          <a:p>
            <a:pPr>
              <a:defRPr/>
            </a:pPr>
            <a:fld id="{E7EDFA65-A6B3-AB43-B34A-03ECE69E85EE}" type="slidenum">
              <a:rPr lang="en-US"/>
              <a:pPr>
                <a:defRPr/>
              </a:pPr>
              <a:t>‹#›</a:t>
            </a:fld>
            <a:fld id="{C64E625A-10C0-D74D-AC3D-7EDDD71129CC}" type="slidenum">
              <a:rPr lang="en-US"/>
              <a:pPr>
                <a:defRPr/>
              </a:pPr>
              <a:t>‹#›</a:t>
            </a:fld>
            <a:endParaRPr lang="en-US"/>
          </a:p>
        </p:txBody>
      </p:sp>
    </p:spTree>
    <p:extLst>
      <p:ext uri="{BB962C8B-B14F-4D97-AF65-F5344CB8AC3E}">
        <p14:creationId xmlns:p14="http://schemas.microsoft.com/office/powerpoint/2010/main" val="16198950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2/23/10</a:t>
            </a:r>
          </a:p>
        </p:txBody>
      </p:sp>
      <p:sp>
        <p:nvSpPr>
          <p:cNvPr id="3" name="Rectangle 6"/>
          <p:cNvSpPr>
            <a:spLocks noGrp="1" noChangeArrowheads="1"/>
          </p:cNvSpPr>
          <p:nvPr>
            <p:ph type="sldNum" idx="11"/>
          </p:nvPr>
        </p:nvSpPr>
        <p:spPr>
          <a:ln/>
        </p:spPr>
        <p:txBody>
          <a:bodyPr/>
          <a:lstStyle>
            <a:lvl1pPr>
              <a:defRPr/>
            </a:lvl1pPr>
          </a:lstStyle>
          <a:p>
            <a:pPr>
              <a:defRPr/>
            </a:pPr>
            <a:fld id="{5D5320FC-CA4C-3D4B-915B-9D9404BDD41F}" type="slidenum">
              <a:rPr lang="en-US"/>
              <a:pPr>
                <a:defRPr/>
              </a:pPr>
              <a:t>‹#›</a:t>
            </a:fld>
            <a:fld id="{259B0EAC-8B2C-FC4B-92C9-65138CDCB665}" type="slidenum">
              <a:rPr lang="en-US"/>
              <a:pPr>
                <a:defRPr/>
              </a:pPr>
              <a:t>‹#›</a:t>
            </a:fld>
            <a:endParaRPr lang="en-US"/>
          </a:p>
        </p:txBody>
      </p:sp>
    </p:spTree>
    <p:extLst>
      <p:ext uri="{BB962C8B-B14F-4D97-AF65-F5344CB8AC3E}">
        <p14:creationId xmlns:p14="http://schemas.microsoft.com/office/powerpoint/2010/main" val="12997398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C6945A3E-6708-A240-A931-01BCB1DCB187}" type="slidenum">
              <a:rPr lang="en-US"/>
              <a:pPr>
                <a:defRPr/>
              </a:pPr>
              <a:t>‹#›</a:t>
            </a:fld>
            <a:fld id="{03247DA6-F869-4842-9A0F-A86363FE4480}" type="slidenum">
              <a:rPr lang="en-US"/>
              <a:pPr>
                <a:defRPr/>
              </a:pPr>
              <a:t>‹#›</a:t>
            </a:fld>
            <a:endParaRPr lang="en-US"/>
          </a:p>
        </p:txBody>
      </p:sp>
    </p:spTree>
    <p:extLst>
      <p:ext uri="{BB962C8B-B14F-4D97-AF65-F5344CB8AC3E}">
        <p14:creationId xmlns:p14="http://schemas.microsoft.com/office/powerpoint/2010/main" val="10665137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2/23/10</a:t>
            </a:r>
          </a:p>
        </p:txBody>
      </p:sp>
      <p:sp>
        <p:nvSpPr>
          <p:cNvPr id="6" name="Rectangle 6"/>
          <p:cNvSpPr>
            <a:spLocks noGrp="1" noChangeArrowheads="1"/>
          </p:cNvSpPr>
          <p:nvPr>
            <p:ph type="sldNum" idx="11"/>
          </p:nvPr>
        </p:nvSpPr>
        <p:spPr>
          <a:ln/>
        </p:spPr>
        <p:txBody>
          <a:bodyPr/>
          <a:lstStyle>
            <a:lvl1pPr>
              <a:defRPr/>
            </a:lvl1pPr>
          </a:lstStyle>
          <a:p>
            <a:pPr>
              <a:defRPr/>
            </a:pPr>
            <a:fld id="{E8BD3F0E-67AA-644C-8842-EF05EF353AB1}" type="slidenum">
              <a:rPr lang="en-US"/>
              <a:pPr>
                <a:defRPr/>
              </a:pPr>
              <a:t>‹#›</a:t>
            </a:fld>
            <a:fld id="{EC432786-97A6-554E-985F-89BE57E00FB3}" type="slidenum">
              <a:rPr lang="en-US"/>
              <a:pPr>
                <a:defRPr/>
              </a:pPr>
              <a:t>‹#›</a:t>
            </a:fld>
            <a:endParaRPr lang="en-US"/>
          </a:p>
        </p:txBody>
      </p:sp>
    </p:spTree>
    <p:extLst>
      <p:ext uri="{BB962C8B-B14F-4D97-AF65-F5344CB8AC3E}">
        <p14:creationId xmlns:p14="http://schemas.microsoft.com/office/powerpoint/2010/main" val="2910227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F1A041C4-71C2-B944-958F-B035430F182E}" type="slidenum">
              <a:rPr lang="en-US"/>
              <a:pPr>
                <a:defRPr/>
              </a:pPr>
              <a:t>‹#›</a:t>
            </a:fld>
            <a:fld id="{4E33C19C-093F-EF4B-8881-E2985FBCFA35}" type="slidenum">
              <a:rPr lang="en-US"/>
              <a:pPr>
                <a:defRPr/>
              </a:pPr>
              <a:t>‹#›</a:t>
            </a:fld>
            <a:endParaRPr lang="en-US"/>
          </a:p>
        </p:txBody>
      </p:sp>
    </p:spTree>
    <p:extLst>
      <p:ext uri="{BB962C8B-B14F-4D97-AF65-F5344CB8AC3E}">
        <p14:creationId xmlns:p14="http://schemas.microsoft.com/office/powerpoint/2010/main" val="40976699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8125" y="1604963"/>
            <a:ext cx="2043113" cy="447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5978525" cy="447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2/23/10</a:t>
            </a:r>
          </a:p>
        </p:txBody>
      </p:sp>
      <p:sp>
        <p:nvSpPr>
          <p:cNvPr id="5" name="Rectangle 6"/>
          <p:cNvSpPr>
            <a:spLocks noGrp="1" noChangeArrowheads="1"/>
          </p:cNvSpPr>
          <p:nvPr>
            <p:ph type="sldNum" idx="11"/>
          </p:nvPr>
        </p:nvSpPr>
        <p:spPr>
          <a:ln/>
        </p:spPr>
        <p:txBody>
          <a:bodyPr/>
          <a:lstStyle>
            <a:lvl1pPr>
              <a:defRPr/>
            </a:lvl1pPr>
          </a:lstStyle>
          <a:p>
            <a:pPr>
              <a:defRPr/>
            </a:pPr>
            <a:fld id="{7A6F3CA6-6219-4342-963E-E8DE5A2AD5D1}" type="slidenum">
              <a:rPr lang="en-US"/>
              <a:pPr>
                <a:defRPr/>
              </a:pPr>
              <a:t>‹#›</a:t>
            </a:fld>
            <a:fld id="{09962394-64EA-634C-AF19-3C04EF73AC36}" type="slidenum">
              <a:rPr lang="en-US"/>
              <a:pPr>
                <a:defRPr/>
              </a:pPr>
              <a:t>‹#›</a:t>
            </a:fld>
            <a:endParaRPr lang="en-US"/>
          </a:p>
        </p:txBody>
      </p:sp>
    </p:spTree>
    <p:extLst>
      <p:ext uri="{BB962C8B-B14F-4D97-AF65-F5344CB8AC3E}">
        <p14:creationId xmlns:p14="http://schemas.microsoft.com/office/powerpoint/2010/main" val="16161163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463550"/>
            <a:ext cx="7710488"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85800" y="1981200"/>
            <a:ext cx="7710488" cy="405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Text Box 3"/>
          <p:cNvSpPr txBox="1">
            <a:spLocks noChangeArrowheads="1"/>
          </p:cNvSpPr>
          <p:nvPr/>
        </p:nvSpPr>
        <p:spPr bwMode="auto">
          <a:xfrm>
            <a:off x="685800" y="6248400"/>
            <a:ext cx="1900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028" name="Text Box 4"/>
          <p:cNvSpPr txBox="1">
            <a:spLocks noChangeArrowheads="1"/>
          </p:cNvSpPr>
          <p:nvPr/>
        </p:nvSpPr>
        <p:spPr bwMode="auto">
          <a:xfrm>
            <a:off x="2011363" y="6218238"/>
            <a:ext cx="5265737"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029" name="Text Box 5"/>
          <p:cNvSpPr txBox="1">
            <a:spLocks noChangeArrowheads="1"/>
          </p:cNvSpPr>
          <p:nvPr/>
        </p:nvSpPr>
        <p:spPr bwMode="auto">
          <a:xfrm>
            <a:off x="6483350" y="6269038"/>
            <a:ext cx="1936750" cy="430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smtClean="0">
                <a:solidFill>
                  <a:srgbClr val="94BD5E"/>
                </a:solidFill>
              </a:rPr>
              <a:t>Helena Mitasova, NCSU</a:t>
            </a:r>
            <a:r>
              <a:rPr lang="en-US" smtClean="0"/>
              <a:t> </a:t>
            </a:r>
          </a:p>
        </p:txBody>
      </p:sp>
      <p:sp>
        <p:nvSpPr>
          <p:cNvPr id="1030" name="Rectangle 6"/>
          <p:cNvSpPr>
            <a:spLocks noGrp="1" noChangeArrowheads="1"/>
          </p:cNvSpPr>
          <p:nvPr>
            <p:ph type="sldNum"/>
          </p:nvPr>
        </p:nvSpPr>
        <p:spPr bwMode="auto">
          <a:xfrm>
            <a:off x="6553200" y="6248400"/>
            <a:ext cx="1843088"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eaLnBrk="0" hangingPunct="0">
              <a:lnSpc>
                <a:spcPct val="93000"/>
              </a:lnSpc>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F4EF9AF3-5F10-EE49-868F-C678D0130D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2pPr>
      <a:lvl3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3pPr>
      <a:lvl4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4pPr>
      <a:lvl5pPr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charset="0"/>
        <a:defRPr sz="3600" b="1">
          <a:solidFill>
            <a:srgbClr val="4C1900"/>
          </a:solidFill>
          <a:latin typeface="Arial" charset="0"/>
          <a:ea typeface="ＭＳ Ｐゴシック" charset="0"/>
          <a:cs typeface="ＭＳ Ｐゴシック" charset="0"/>
        </a:defRPr>
      </a:lvl9pPr>
    </p:titleStyle>
    <p:bodyStyle>
      <a:lvl1pPr marL="342900" indent="-342900" algn="l" defTabSz="449263" rtl="0" eaLnBrk="0" fontAlgn="base" hangingPunct="0">
        <a:lnSpc>
          <a:spcPct val="93000"/>
        </a:lnSpc>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1266"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1267"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268"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1269"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1270"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A4AFA7FA-5566-6645-B11C-853CBBD0F994}" type="slidenum">
              <a:rPr lang="en-US"/>
              <a:pPr>
                <a:defRPr/>
              </a:pPr>
              <a:t>‹#›</a:t>
            </a:fld>
            <a:fld id="{6E147E8D-6C87-004F-9394-18D78A2169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2290"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2291"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2292"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2293"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2294"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F53FC2FB-768F-0A4B-81C6-C7625B687256}" type="slidenum">
              <a:rPr lang="en-US"/>
              <a:pPr>
                <a:defRPr/>
              </a:pPr>
              <a:t>‹#›</a:t>
            </a:fld>
            <a:fld id="{E7099338-863F-2E48-8233-E71C323E60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3314"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3315"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3317"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3318"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7A226E62-73F7-0C4B-8BEA-8DE5C95AECA8}" type="slidenum">
              <a:rPr lang="en-US"/>
              <a:pPr>
                <a:defRPr/>
              </a:pPr>
              <a:t>‹#›</a:t>
            </a:fld>
            <a:fld id="{AAF49E07-FEB2-F34D-B27D-877B7BA361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4338"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4339"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340"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4341"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4342"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4C97C300-2F47-2449-87FC-7CC1CF9267ED}" type="slidenum">
              <a:rPr lang="en-US"/>
              <a:pPr>
                <a:defRPr/>
              </a:pPr>
              <a:t>‹#›</a:t>
            </a:fld>
            <a:fld id="{74782D1F-0D35-2E41-B564-BD47013369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5362"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5363"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5364"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5365"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5366"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600EF5A3-3C1B-2747-B077-0FE70A257EE8}" type="slidenum">
              <a:rPr lang="en-US"/>
              <a:pPr>
                <a:defRPr/>
              </a:pPr>
              <a:t>‹#›</a:t>
            </a:fld>
            <a:fld id="{E4B80952-EF6E-4F4E-B856-3FFF11BB48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6386"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6387"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388"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6389"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6390"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5A92656A-D45E-564F-9A0C-34EC44EA70A1}" type="slidenum">
              <a:rPr lang="en-US"/>
              <a:pPr>
                <a:defRPr/>
              </a:pPr>
              <a:t>‹#›</a:t>
            </a:fld>
            <a:fld id="{8E50FEDE-702F-CF4D-81F7-170B1FCEFD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7410"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7411"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412"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7413"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7414"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E4E49F57-F8BC-C44B-A69B-09A84E0EB9E9}" type="slidenum">
              <a:rPr lang="en-US"/>
              <a:pPr>
                <a:defRPr/>
              </a:pPr>
              <a:t>‹#›</a:t>
            </a:fld>
            <a:fld id="{D573D0F8-B90A-994D-BFE2-0FC83995E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3074" name="Rectangle 2"/>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3075" name="Rectangle 3"/>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3076" name="Text Box 4"/>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077" name="Rectangle 5"/>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1AB47930-3BEA-9F47-9E37-E56A99CE0815}" type="slidenum">
              <a:rPr lang="en-US"/>
              <a:pPr>
                <a:defRPr/>
              </a:pPr>
              <a:t>‹#›</a:t>
            </a:fld>
            <a:fld id="{77C53141-4D19-1842-B6E4-CB7656339FAE}" type="slidenum">
              <a:rPr lang="en-US"/>
              <a:pPr>
                <a:defRPr/>
              </a:pPr>
              <a:t>‹#›</a:t>
            </a:fld>
            <a:endParaRPr lang="en-US"/>
          </a:p>
        </p:txBody>
      </p:sp>
      <p:sp>
        <p:nvSpPr>
          <p:cNvPr id="3078" name="Rectangle 6"/>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3124200" y="6356350"/>
            <a:ext cx="2865438"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4098" name="Rectangle 2"/>
          <p:cNvSpPr>
            <a:spLocks noGrp="1" noChangeArrowheads="1"/>
          </p:cNvSpPr>
          <p:nvPr>
            <p:ph type="sldNum"/>
          </p:nvPr>
        </p:nvSpPr>
        <p:spPr bwMode="auto">
          <a:xfrm>
            <a:off x="6553200" y="6356350"/>
            <a:ext cx="2079625"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55DF7D38-DE2C-3C4A-9F88-7B16006BDCE2}" type="slidenum">
              <a:rPr lang="en-US"/>
              <a:pPr>
                <a:defRPr/>
              </a:pPr>
              <a:t>‹#›</a:t>
            </a:fld>
            <a:fld id="{08219E1D-DA5D-FE46-8E83-82D7E80CF076}" type="slidenum">
              <a:rPr lang="en-US"/>
              <a:pPr>
                <a:defRPr/>
              </a:pPr>
              <a:t>‹#›</a:t>
            </a:fld>
            <a:endParaRPr lang="en-US"/>
          </a:p>
        </p:txBody>
      </p:sp>
      <p:sp>
        <p:nvSpPr>
          <p:cNvPr id="4099" name="Rectangle 3"/>
          <p:cNvSpPr>
            <a:spLocks noGrp="1" noChangeArrowheads="1"/>
          </p:cNvSpPr>
          <p:nvPr>
            <p:ph type="title"/>
          </p:nvPr>
        </p:nvSpPr>
        <p:spPr bwMode="auto">
          <a:xfrm>
            <a:off x="457200" y="273050"/>
            <a:ext cx="8175625" cy="109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4100" name="Rectangle 4"/>
          <p:cNvSpPr>
            <a:spLocks noGrp="1" noChangeArrowheads="1"/>
          </p:cNvSpPr>
          <p:nvPr>
            <p:ph type="body" idx="1"/>
          </p:nvPr>
        </p:nvSpPr>
        <p:spPr bwMode="auto">
          <a:xfrm>
            <a:off x="457200" y="1604963"/>
            <a:ext cx="8175625" cy="4471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00" y="274638"/>
            <a:ext cx="817880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5122" name="Rectangle 2"/>
          <p:cNvSpPr>
            <a:spLocks noGrp="1" noChangeArrowheads="1"/>
          </p:cNvSpPr>
          <p:nvPr>
            <p:ph type="body" idx="1"/>
          </p:nvPr>
        </p:nvSpPr>
        <p:spPr bwMode="auto">
          <a:xfrm>
            <a:off x="457200" y="1600200"/>
            <a:ext cx="8178800" cy="447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7308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3" name="Text Box 3"/>
          <p:cNvSpPr txBox="1">
            <a:spLocks noChangeArrowheads="1"/>
          </p:cNvSpPr>
          <p:nvPr/>
        </p:nvSpPr>
        <p:spPr bwMode="auto">
          <a:xfrm>
            <a:off x="457200" y="6356350"/>
            <a:ext cx="2106613"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5124" name="Text Box 4"/>
          <p:cNvSpPr txBox="1">
            <a:spLocks noChangeArrowheads="1"/>
          </p:cNvSpPr>
          <p:nvPr/>
        </p:nvSpPr>
        <p:spPr bwMode="auto">
          <a:xfrm>
            <a:off x="3124200" y="6356350"/>
            <a:ext cx="2868613"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5125" name="Rectangle 5"/>
          <p:cNvSpPr>
            <a:spLocks noGrp="1" noChangeArrowheads="1"/>
          </p:cNvSpPr>
          <p:nvPr>
            <p:ph type="sldNum"/>
          </p:nvPr>
        </p:nvSpPr>
        <p:spPr bwMode="auto">
          <a:xfrm>
            <a:off x="6553200" y="6356350"/>
            <a:ext cx="2082800"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93000"/>
              </a:lnSpc>
              <a:buClrTx/>
              <a:buSzPct val="100000"/>
              <a:buFontTx/>
              <a:buNone/>
              <a:tabLst>
                <a:tab pos="723900" algn="l"/>
                <a:tab pos="1447800" algn="l"/>
              </a:tabLst>
              <a:defRPr sz="1800">
                <a:solidFill>
                  <a:srgbClr val="000000"/>
                </a:solidFill>
                <a:latin typeface="+mn-lt"/>
                <a:cs typeface="+mn-cs"/>
              </a:defRPr>
            </a:lvl1pPr>
          </a:lstStyle>
          <a:p>
            <a:pPr>
              <a:defRPr/>
            </a:pPr>
            <a:fld id="{24D63C42-29E6-7648-9425-0E3CF9BE3303}" type="slidenum">
              <a:rPr lang="en-US"/>
              <a:pPr>
                <a:defRPr/>
              </a:pPr>
              <a:t>‹#›</a:t>
            </a:fld>
            <a:fld id="{72AA0A9B-18A6-F646-8593-19E7477537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457200" y="274638"/>
            <a:ext cx="8180388" cy="1093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6146" name="Rectangle 2"/>
          <p:cNvSpPr>
            <a:spLocks noGrp="1" noChangeArrowheads="1"/>
          </p:cNvSpPr>
          <p:nvPr>
            <p:ph type="body" idx="1"/>
          </p:nvPr>
        </p:nvSpPr>
        <p:spPr bwMode="auto">
          <a:xfrm>
            <a:off x="457200" y="1600200"/>
            <a:ext cx="8180388" cy="4476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7308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147" name="Text Box 3"/>
          <p:cNvSpPr txBox="1">
            <a:spLocks noChangeArrowheads="1"/>
          </p:cNvSpPr>
          <p:nvPr/>
        </p:nvSpPr>
        <p:spPr bwMode="auto">
          <a:xfrm>
            <a:off x="3124200" y="6356350"/>
            <a:ext cx="287020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6148" name="Rectangle 4"/>
          <p:cNvSpPr>
            <a:spLocks noGrp="1" noChangeArrowheads="1"/>
          </p:cNvSpPr>
          <p:nvPr>
            <p:ph type="sldNum"/>
          </p:nvPr>
        </p:nvSpPr>
        <p:spPr bwMode="auto">
          <a:xfrm>
            <a:off x="6553200" y="6356350"/>
            <a:ext cx="2084388" cy="598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93000"/>
              </a:lnSpc>
              <a:buClrTx/>
              <a:buSzPct val="100000"/>
              <a:buFontTx/>
              <a:buNone/>
              <a:tabLst>
                <a:tab pos="723900" algn="l"/>
                <a:tab pos="1447800" algn="l"/>
              </a:tabLst>
              <a:defRPr sz="1800">
                <a:solidFill>
                  <a:srgbClr val="000000"/>
                </a:solidFill>
                <a:latin typeface="+mn-lt"/>
                <a:cs typeface="+mn-cs"/>
              </a:defRPr>
            </a:lvl1pPr>
          </a:lstStyle>
          <a:p>
            <a:pPr>
              <a:defRPr/>
            </a:pPr>
            <a:fld id="{25DFFD37-B3B9-0F4D-8FFB-C673D1F4CBCB}" type="slidenum">
              <a:rPr lang="en-US"/>
              <a:pPr>
                <a:defRPr/>
              </a:pPr>
              <a:t>‹#›</a:t>
            </a:fld>
            <a:fld id="{61EB6828-E3AD-0247-963D-E5BFEB9788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7170"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7171"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172"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7173"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7174"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9438A382-A769-854A-B2D1-BA59DC4D9F07}" type="slidenum">
              <a:rPr lang="en-US"/>
              <a:pPr>
                <a:defRPr/>
              </a:pPr>
              <a:t>‹#›</a:t>
            </a:fld>
            <a:fld id="{9ACFA9C8-9DFC-8A45-BF79-43BB83B69D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8194"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8195"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8196"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8197"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8198"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5E09721A-48D8-E44B-9969-2FAF80CE356F}" type="slidenum">
              <a:rPr lang="en-US"/>
              <a:pPr>
                <a:defRPr/>
              </a:pPr>
              <a:t>‹#›</a:t>
            </a:fld>
            <a:fld id="{86F47471-4483-8F46-9B3E-C83E7E1F7D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9218"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9219"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220"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9221"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9222"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B0E5A927-7231-E24E-903A-85CA2F06C883}" type="slidenum">
              <a:rPr lang="en-US"/>
              <a:pPr>
                <a:defRPr/>
              </a:pPr>
              <a:t>‹#›</a:t>
            </a:fld>
            <a:fld id="{BA546B2E-327B-DF4D-A6E8-5C036FD759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p>
            <a:pPr eaLnBrk="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800">
                <a:solidFill>
                  <a:srgbClr val="8B8B8B"/>
                </a:solidFill>
                <a:latin typeface="Calibri" charset="0"/>
              </a:rPr>
              <a:t>Click to edit Master subtitle style</a:t>
            </a:r>
          </a:p>
        </p:txBody>
      </p:sp>
      <p:sp>
        <p:nvSpPr>
          <p:cNvPr id="10242" name="Rectangle 2"/>
          <p:cNvSpPr>
            <a:spLocks noGrp="1" noChangeArrowheads="1"/>
          </p:cNvSpPr>
          <p:nvPr>
            <p:ph type="title"/>
          </p:nvPr>
        </p:nvSpPr>
        <p:spPr bwMode="auto">
          <a:xfrm>
            <a:off x="685800" y="2054225"/>
            <a:ext cx="7716838" cy="159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ctr" anchorCtr="0" compatLnSpc="1">
            <a:prstTxWarp prst="textNoShape">
              <a:avLst/>
            </a:prstTxWarp>
          </a:bodyPr>
          <a:lstStyle/>
          <a:p>
            <a:pPr lvl="0"/>
            <a:r>
              <a:rPr lang="en-GB"/>
              <a:t>Click to edit the title text format</a:t>
            </a:r>
          </a:p>
        </p:txBody>
      </p:sp>
      <p:sp>
        <p:nvSpPr>
          <p:cNvPr id="10243" name="Rectangle 3"/>
          <p:cNvSpPr>
            <a:spLocks noGrp="1" noChangeArrowheads="1"/>
          </p:cNvSpPr>
          <p:nvPr>
            <p:ph type="body" idx="1"/>
          </p:nvPr>
        </p:nvSpPr>
        <p:spPr bwMode="auto">
          <a:xfrm>
            <a:off x="457200" y="1604963"/>
            <a:ext cx="8174038" cy="4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44" name="Rectangle 4"/>
          <p:cNvSpPr>
            <a:spLocks noGrp="1" noChangeArrowheads="1"/>
          </p:cNvSpPr>
          <p:nvPr>
            <p:ph type="dt"/>
          </p:nvPr>
        </p:nvSpPr>
        <p:spPr bwMode="auto">
          <a:xfrm>
            <a:off x="457200" y="6257925"/>
            <a:ext cx="2078038"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r>
              <a:rPr lang="en-US"/>
              <a:t>2/23/10</a:t>
            </a:r>
          </a:p>
        </p:txBody>
      </p:sp>
      <p:sp>
        <p:nvSpPr>
          <p:cNvPr id="10245" name="Text Box 5"/>
          <p:cNvSpPr txBox="1">
            <a:spLocks noChangeArrowheads="1"/>
          </p:cNvSpPr>
          <p:nvPr/>
        </p:nvSpPr>
        <p:spPr bwMode="auto">
          <a:xfrm>
            <a:off x="3124200" y="6356350"/>
            <a:ext cx="2863850"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10246" name="Rectangle 6"/>
          <p:cNvSpPr>
            <a:spLocks noGrp="1" noChangeArrowheads="1"/>
          </p:cNvSpPr>
          <p:nvPr>
            <p:ph type="sldNum"/>
          </p:nvPr>
        </p:nvSpPr>
        <p:spPr bwMode="auto">
          <a:xfrm>
            <a:off x="6553200" y="6259513"/>
            <a:ext cx="2078038"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eaLnBrk="1" hangingPunct="1">
              <a:lnSpc>
                <a:spcPct val="112000"/>
              </a:lnSpc>
              <a:buClrTx/>
              <a:buSzPct val="100000"/>
              <a:buFontTx/>
              <a:buNone/>
              <a:tabLst>
                <a:tab pos="723900" algn="l"/>
                <a:tab pos="1447800" algn="l"/>
              </a:tabLst>
              <a:defRPr sz="1800">
                <a:solidFill>
                  <a:srgbClr val="000000"/>
                </a:solidFill>
                <a:latin typeface="+mn-lt"/>
                <a:cs typeface="+mn-cs"/>
              </a:defRPr>
            </a:lvl1pPr>
          </a:lstStyle>
          <a:p>
            <a:pPr>
              <a:defRPr/>
            </a:pPr>
            <a:fld id="{B076F171-235A-5648-8DE4-E710CAA41288}" type="slidenum">
              <a:rPr lang="en-US"/>
              <a:pPr>
                <a:defRPr/>
              </a:pPr>
              <a:t>‹#›</a:t>
            </a:fld>
            <a:fld id="{13BD8CAE-C3E6-8F48-AD34-D630B14CEB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p:txStyles>
    <p:titleStyle>
      <a:lvl1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2pPr>
      <a:lvl3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3pPr>
      <a:lvl4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4pPr>
      <a:lvl5pPr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5pPr>
      <a:lvl6pPr marL="25146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6pPr>
      <a:lvl7pPr marL="29718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7pPr>
      <a:lvl8pPr marL="34290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8pPr>
      <a:lvl9pPr marL="3886200" indent="-228600" algn="l" defTabSz="449263" rtl="0" eaLnBrk="0" fontAlgn="base" hangingPunct="0">
        <a:lnSpc>
          <a:spcPct val="112000"/>
        </a:lnSpc>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Arial Unicode MS" charset="0"/>
        </a:defRPr>
      </a:lvl9pPr>
    </p:titleStyle>
    <p:bodyStyle>
      <a:lvl1pPr marL="342900" indent="-342900" algn="l" defTabSz="449263" rtl="0" eaLnBrk="0" fontAlgn="base" hangingPunct="0">
        <a:lnSpc>
          <a:spcPct val="112000"/>
        </a:lnSpc>
        <a:spcBef>
          <a:spcPct val="0"/>
        </a:spcBef>
        <a:spcAft>
          <a:spcPts val="1425"/>
        </a:spcAft>
        <a:buClr>
          <a:srgbClr val="000000"/>
        </a:buClr>
        <a:buSzPct val="100000"/>
        <a:buFont typeface="Times New Roman" charset="0"/>
        <a:defRPr sz="3200">
          <a:solidFill>
            <a:srgbClr val="000000"/>
          </a:solidFill>
          <a:latin typeface="+mn-lt"/>
          <a:ea typeface="+mn-ea"/>
          <a:cs typeface="+mn-cs"/>
        </a:defRPr>
      </a:lvl1pPr>
      <a:lvl2pPr marL="742950" indent="-285750" algn="l" defTabSz="449263" rtl="0" eaLnBrk="0" fontAlgn="base" hangingPunct="0">
        <a:lnSpc>
          <a:spcPct val="112000"/>
        </a:lnSpc>
        <a:spcBef>
          <a:spcPct val="0"/>
        </a:spcBef>
        <a:spcAft>
          <a:spcPts val="1138"/>
        </a:spcAft>
        <a:buClr>
          <a:srgbClr val="000000"/>
        </a:buClr>
        <a:buSzPct val="100000"/>
        <a:buFont typeface="Times New Roman" charset="0"/>
        <a:defRPr sz="2400">
          <a:solidFill>
            <a:srgbClr val="000000"/>
          </a:solidFill>
          <a:latin typeface="+mn-lt"/>
          <a:ea typeface="+mn-ea"/>
          <a:cs typeface="+mn-cs"/>
        </a:defRPr>
      </a:lvl2pPr>
      <a:lvl3pPr marL="1143000" indent="-228600" algn="l" defTabSz="449263" rtl="0" eaLnBrk="0" fontAlgn="base" hangingPunct="0">
        <a:lnSpc>
          <a:spcPct val="112000"/>
        </a:lnSpc>
        <a:spcBef>
          <a:spcPct val="0"/>
        </a:spcBef>
        <a:spcAft>
          <a:spcPts val="850"/>
        </a:spcAft>
        <a:buClr>
          <a:srgbClr val="000000"/>
        </a:buClr>
        <a:buSzPct val="100000"/>
        <a:buFont typeface="Times New Roman" charset="0"/>
        <a:defRPr sz="2000">
          <a:solidFill>
            <a:srgbClr val="000000"/>
          </a:solidFill>
          <a:latin typeface="+mn-lt"/>
          <a:ea typeface="+mn-ea"/>
          <a:cs typeface="+mn-cs"/>
        </a:defRPr>
      </a:lvl3pPr>
      <a:lvl4pPr marL="1600200" indent="-228600" algn="l" defTabSz="449263" rtl="0" eaLnBrk="0" fontAlgn="base" hangingPunct="0">
        <a:lnSpc>
          <a:spcPct val="11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49263" rtl="0" eaLnBrk="0" fontAlgn="base" hangingPunct="0">
        <a:lnSpc>
          <a:spcPct val="11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1.png"/><Relationship Id="rId8"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32.jpe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3.gi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provost.ncsu.edu/special-initiatives/chancellors-faculty-excellence/selected-clusters.php%23g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jpeg"/><Relationship Id="rId10"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273050" y="990600"/>
            <a:ext cx="8229600" cy="2025650"/>
          </a:xfrm>
        </p:spPr>
        <p:txBody>
          <a:bodyPr lIns="123480" rIns="147960" anchor="b"/>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smtClean="0">
                <a:cs typeface="TimesNewRomanPSMT" charset="0"/>
              </a:rPr>
              <a:t>LANDSCAPE DYNAMICS FROM </a:t>
            </a:r>
            <a:r>
              <a:rPr lang="en-US" dirty="0" err="1" smtClean="0">
                <a:cs typeface="TimesNewRomanPSMT" charset="0"/>
              </a:rPr>
              <a:t>LiDAR</a:t>
            </a:r>
            <a:r>
              <a:rPr lang="en-US" dirty="0" smtClean="0">
                <a:cs typeface="TimesNewRomanPSMT" charset="0"/>
              </a:rPr>
              <a:t>: features, metrics and processes</a:t>
            </a:r>
            <a:br>
              <a:rPr lang="en-US" dirty="0" smtClean="0">
                <a:cs typeface="TimesNewRomanPSMT" charset="0"/>
              </a:rPr>
            </a:br>
            <a:endParaRPr lang="en-US" sz="2400" dirty="0" smtClean="0">
              <a:cs typeface="TimesNewRomanPSMT" charset="0"/>
            </a:endParaRPr>
          </a:p>
        </p:txBody>
      </p:sp>
      <p:sp>
        <p:nvSpPr>
          <p:cNvPr id="19458" name="Rectangle 2"/>
          <p:cNvSpPr>
            <a:spLocks noGrp="1" noChangeArrowheads="1"/>
          </p:cNvSpPr>
          <p:nvPr>
            <p:ph type="body" idx="4294967295"/>
          </p:nvPr>
        </p:nvSpPr>
        <p:spPr>
          <a:xfrm>
            <a:off x="685800" y="3352800"/>
            <a:ext cx="7543800" cy="2139950"/>
          </a:xfrm>
        </p:spPr>
        <p:txBody>
          <a:bodyPr lIns="41040" rIns="41040"/>
          <a:lstStyle/>
          <a:p>
            <a:pPr marL="0" indent="0" algn="ctr" eaLnBrk="1" hangingPunct="1">
              <a:lnSpc>
                <a:spcPct val="100000"/>
              </a:lnSpc>
              <a:buClrTx/>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solidFill>
                  <a:srgbClr val="007D7D"/>
                </a:solidFill>
              </a:rPr>
              <a:t>Helena Mitasova, </a:t>
            </a:r>
            <a:r>
              <a:rPr lang="en-US" sz="2400" b="1" dirty="0">
                <a:solidFill>
                  <a:srgbClr val="008080"/>
                </a:solidFill>
                <a:cs typeface="Times New Roman" charset="0"/>
              </a:rPr>
              <a:t>Michael </a:t>
            </a:r>
            <a:r>
              <a:rPr lang="en-US" sz="2400" b="1" dirty="0" err="1" smtClean="0">
                <a:solidFill>
                  <a:srgbClr val="008080"/>
                </a:solidFill>
                <a:cs typeface="Times New Roman" charset="0"/>
              </a:rPr>
              <a:t>Starek</a:t>
            </a:r>
            <a:r>
              <a:rPr lang="en-US" sz="2400" b="1" dirty="0" smtClean="0">
                <a:solidFill>
                  <a:srgbClr val="008080"/>
                </a:solidFill>
                <a:cs typeface="Times New Roman" charset="0"/>
              </a:rPr>
              <a:t>, </a:t>
            </a:r>
            <a:r>
              <a:rPr lang="en-US" sz="2400" b="1" dirty="0" smtClean="0">
                <a:solidFill>
                  <a:srgbClr val="007D7D"/>
                </a:solidFill>
              </a:rPr>
              <a:t>Eric Hardin</a:t>
            </a:r>
            <a:endParaRPr lang="en-US" sz="2400" b="1" dirty="0" smtClean="0">
              <a:solidFill>
                <a:srgbClr val="007D7D"/>
              </a:solidFill>
            </a:endParaRPr>
          </a:p>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2400" b="1" dirty="0" smtClean="0"/>
              <a:t>North Carolina State University, Raleigh, NC, </a:t>
            </a:r>
            <a:r>
              <a:rPr lang="en-US" sz="2400" b="1" dirty="0" smtClean="0"/>
              <a:t>USA</a:t>
            </a:r>
          </a:p>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endParaRPr lang="en-US" sz="1600" b="1" dirty="0" smtClean="0"/>
          </a:p>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1600" b="1" dirty="0" smtClean="0"/>
              <a:t>see video of a related keynote :</a:t>
            </a:r>
          </a:p>
          <a:p>
            <a:pPr marL="0" indent="0" algn="ctr" eaLnBrk="1" hangingPunct="1">
              <a:lnSpc>
                <a:spcPct val="100000"/>
              </a:lnSpc>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Lst>
              <a:defRPr/>
            </a:pPr>
            <a:r>
              <a:rPr lang="en-US" sz="1200" b="1" dirty="0"/>
              <a:t>http://</a:t>
            </a:r>
            <a:r>
              <a:rPr lang="en-US" sz="1200" b="1" dirty="0" err="1"/>
              <a:t>proceedings.esri.com</a:t>
            </a:r>
            <a:r>
              <a:rPr lang="en-US" sz="1200" b="1" dirty="0"/>
              <a:t>/library/</a:t>
            </a:r>
            <a:r>
              <a:rPr lang="en-US" sz="1200" b="1" dirty="0" err="1"/>
              <a:t>userconf</a:t>
            </a:r>
            <a:r>
              <a:rPr lang="en-US" sz="1200" b="1" dirty="0"/>
              <a:t>/geomorphometry11/</a:t>
            </a:r>
            <a:r>
              <a:rPr lang="en-US" sz="1200" b="1" dirty="0" err="1"/>
              <a:t>index.html</a:t>
            </a:r>
            <a:endParaRPr lang="en-US" sz="1200" b="1" dirty="0" smtClean="0"/>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5959475"/>
            <a:ext cx="431800" cy="458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00709" name="Group 4"/>
          <p:cNvGrpSpPr>
            <a:grpSpLocks/>
          </p:cNvGrpSpPr>
          <p:nvPr/>
        </p:nvGrpSpPr>
        <p:grpSpPr bwMode="auto">
          <a:xfrm>
            <a:off x="1968500" y="6427788"/>
            <a:ext cx="941388" cy="152400"/>
            <a:chOff x="1240" y="4049"/>
            <a:chExt cx="593" cy="96"/>
          </a:xfrm>
        </p:grpSpPr>
        <p:sp>
          <p:nvSpPr>
            <p:cNvPr id="2" name="Rectangle 5"/>
            <p:cNvSpPr>
              <a:spLocks noChangeArrowheads="1"/>
            </p:cNvSpPr>
            <p:nvPr/>
          </p:nvSpPr>
          <p:spPr bwMode="auto">
            <a:xfrm>
              <a:off x="1240" y="4049"/>
              <a:ext cx="594" cy="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nSpc>
                  <a:spcPct val="72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a:solidFill>
                    <a:srgbClr val="067F08"/>
                  </a:solidFill>
                  <a:latin typeface="Lucida Grande" charset="0"/>
                </a:rPr>
                <a:t>GRASS GIS</a:t>
              </a:r>
            </a:p>
          </p:txBody>
        </p:sp>
      </p:grp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6059488"/>
            <a:ext cx="1168400" cy="493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3" name="AutoShape 7"/>
          <p:cNvSpPr>
            <a:spLocks noChangeArrowheads="1"/>
          </p:cNvSpPr>
          <p:nvPr/>
        </p:nvSpPr>
        <p:spPr bwMode="auto">
          <a:xfrm>
            <a:off x="8059738" y="4948238"/>
            <a:ext cx="209550" cy="123825"/>
          </a:xfrm>
          <a:prstGeom prst="roundRect">
            <a:avLst>
              <a:gd name="adj" fmla="val 745"/>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235" t="29569" r="14680" b="19640"/>
          <a:stretch/>
        </p:blipFill>
        <p:spPr bwMode="auto">
          <a:xfrm>
            <a:off x="1225550" y="1193800"/>
            <a:ext cx="2797175" cy="971550"/>
          </a:xfrm>
          <a:prstGeom prst="rect">
            <a:avLst/>
          </a:prstGeom>
          <a:noFill/>
          <a:ln>
            <a:noFill/>
          </a:ln>
          <a:effectLst/>
          <a:extLst>
            <a:ext uri="{909E8E84-426E-40dd-AFC4-6F175D3DCCD1}">
              <a14:hiddenFill xmlns:a14="http://schemas.microsoft.com/office/drawing/2010/main">
                <a:blipFill dpi="0" rotWithShape="0">
                  <a:blip/>
                  <a:srcRect l="3235" t="23244" r="14680" b="1473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l="8961" t="12540" r="12346" b="16515"/>
          <a:stretch>
            <a:fillRect/>
          </a:stretch>
        </p:blipFill>
        <p:spPr bwMode="auto">
          <a:xfrm>
            <a:off x="4205288" y="1219200"/>
            <a:ext cx="3836987" cy="2238375"/>
          </a:xfrm>
          <a:prstGeom prst="rect">
            <a:avLst/>
          </a:prstGeom>
          <a:noFill/>
          <a:ln>
            <a:noFill/>
          </a:ln>
          <a:effectLst/>
          <a:extLst>
            <a:ext uri="{909E8E84-426E-40dd-AFC4-6F175D3DCCD1}">
              <a14:hiddenFill xmlns:a14="http://schemas.microsoft.com/office/drawing/2010/main">
                <a:blipFill dpi="0" rotWithShape="0">
                  <a:blip/>
                  <a:srcRect l="8961" t="12540" r="12346" b="1651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4"/>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0740" name="Line 20"/>
          <p:cNvSpPr>
            <a:spLocks noChangeShapeType="1"/>
          </p:cNvSpPr>
          <p:nvPr/>
        </p:nvSpPr>
        <p:spPr bwMode="auto">
          <a:xfrm flipV="1">
            <a:off x="5026025" y="1751013"/>
            <a:ext cx="309563" cy="112712"/>
          </a:xfrm>
          <a:prstGeom prst="line">
            <a:avLst/>
          </a:prstGeom>
          <a:noFill/>
          <a:ln w="18360">
            <a:solidFill>
              <a:srgbClr val="B847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1" name="Line 21"/>
          <p:cNvSpPr>
            <a:spLocks noChangeShapeType="1"/>
          </p:cNvSpPr>
          <p:nvPr/>
        </p:nvSpPr>
        <p:spPr bwMode="auto">
          <a:xfrm flipV="1">
            <a:off x="5026025" y="2182813"/>
            <a:ext cx="309563" cy="112712"/>
          </a:xfrm>
          <a:prstGeom prst="line">
            <a:avLst/>
          </a:prstGeom>
          <a:noFill/>
          <a:ln w="18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2" name="Line 22"/>
          <p:cNvSpPr>
            <a:spLocks noChangeShapeType="1"/>
          </p:cNvSpPr>
          <p:nvPr/>
        </p:nvSpPr>
        <p:spPr bwMode="auto">
          <a:xfrm>
            <a:off x="6400800" y="3295650"/>
            <a:ext cx="331788" cy="1588"/>
          </a:xfrm>
          <a:prstGeom prst="line">
            <a:avLst/>
          </a:prstGeom>
          <a:noFill/>
          <a:ln w="18360">
            <a:solidFill>
              <a:srgbClr val="2300D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3" name="Line 23"/>
          <p:cNvSpPr>
            <a:spLocks noChangeShapeType="1"/>
          </p:cNvSpPr>
          <p:nvPr/>
        </p:nvSpPr>
        <p:spPr bwMode="auto">
          <a:xfrm flipV="1">
            <a:off x="5026025" y="1316038"/>
            <a:ext cx="309563" cy="112712"/>
          </a:xfrm>
          <a:prstGeom prst="line">
            <a:avLst/>
          </a:prstGeom>
          <a:noFill/>
          <a:ln w="18360">
            <a:solidFill>
              <a:srgbClr val="FF66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4" name="Line 24"/>
          <p:cNvSpPr>
            <a:spLocks noChangeShapeType="1"/>
          </p:cNvSpPr>
          <p:nvPr/>
        </p:nvSpPr>
        <p:spPr bwMode="auto">
          <a:xfrm flipV="1">
            <a:off x="5026025" y="1497013"/>
            <a:ext cx="309563" cy="112712"/>
          </a:xfrm>
          <a:prstGeom prst="line">
            <a:avLst/>
          </a:prstGeom>
          <a:noFill/>
          <a:ln w="18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5" name="Line 25"/>
          <p:cNvSpPr>
            <a:spLocks noChangeShapeType="1"/>
          </p:cNvSpPr>
          <p:nvPr/>
        </p:nvSpPr>
        <p:spPr bwMode="auto">
          <a:xfrm flipV="1">
            <a:off x="5026025" y="1963738"/>
            <a:ext cx="309563" cy="112712"/>
          </a:xfrm>
          <a:prstGeom prst="line">
            <a:avLst/>
          </a:prstGeom>
          <a:noFill/>
          <a:ln w="18360">
            <a:solidFill>
              <a:srgbClr val="800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6" name="Text Box 26"/>
          <p:cNvSpPr txBox="1">
            <a:spLocks noChangeArrowheads="1"/>
          </p:cNvSpPr>
          <p:nvPr/>
        </p:nvSpPr>
        <p:spPr bwMode="auto">
          <a:xfrm>
            <a:off x="4519613" y="1262063"/>
            <a:ext cx="627062" cy="1304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spcBef>
                <a:spcPts val="150"/>
              </a:spcBef>
              <a:spcAft>
                <a:spcPts val="150"/>
              </a:spcAft>
              <a:buSzPct val="100000"/>
              <a:defRPr/>
            </a:pPr>
            <a:r>
              <a:rPr lang="en-US" sz="1200" b="1" smtClean="0">
                <a:solidFill>
                  <a:srgbClr val="000000"/>
                </a:solidFill>
                <a:cs typeface="msgothic" charset="0"/>
              </a:rPr>
              <a:t>2005</a:t>
            </a:r>
          </a:p>
          <a:p>
            <a:pPr eaLnBrk="0" hangingPunct="0">
              <a:spcBef>
                <a:spcPts val="150"/>
              </a:spcBef>
              <a:spcAft>
                <a:spcPts val="150"/>
              </a:spcAft>
              <a:buSzPct val="100000"/>
              <a:defRPr/>
            </a:pPr>
            <a:r>
              <a:rPr lang="en-US" sz="1200" b="1" smtClean="0">
                <a:solidFill>
                  <a:srgbClr val="000000"/>
                </a:solidFill>
                <a:cs typeface="msgothic" charset="0"/>
              </a:rPr>
              <a:t>2003</a:t>
            </a:r>
          </a:p>
          <a:p>
            <a:pPr eaLnBrk="0" hangingPunct="0">
              <a:spcBef>
                <a:spcPts val="150"/>
              </a:spcBef>
              <a:spcAft>
                <a:spcPts val="150"/>
              </a:spcAft>
              <a:buSzPct val="100000"/>
              <a:defRPr/>
            </a:pPr>
            <a:r>
              <a:rPr lang="en-US" sz="1200" b="1" smtClean="0">
                <a:solidFill>
                  <a:srgbClr val="000000"/>
                </a:solidFill>
                <a:cs typeface="msgothic" charset="0"/>
              </a:rPr>
              <a:t>2001</a:t>
            </a:r>
          </a:p>
          <a:p>
            <a:pPr eaLnBrk="0" hangingPunct="0">
              <a:spcBef>
                <a:spcPts val="150"/>
              </a:spcBef>
              <a:spcAft>
                <a:spcPts val="150"/>
              </a:spcAft>
              <a:buSzPct val="100000"/>
              <a:defRPr/>
            </a:pPr>
            <a:r>
              <a:rPr lang="en-US" sz="1200" b="1" smtClean="0">
                <a:solidFill>
                  <a:srgbClr val="000000"/>
                </a:solidFill>
                <a:cs typeface="msgothic" charset="0"/>
              </a:rPr>
              <a:t>1999</a:t>
            </a:r>
          </a:p>
          <a:p>
            <a:pPr eaLnBrk="0" hangingPunct="0">
              <a:spcBef>
                <a:spcPts val="150"/>
              </a:spcBef>
              <a:spcAft>
                <a:spcPts val="150"/>
              </a:spcAft>
              <a:buSzPct val="100000"/>
              <a:defRPr/>
            </a:pPr>
            <a:r>
              <a:rPr lang="en-US" sz="1200" b="1" smtClean="0">
                <a:solidFill>
                  <a:srgbClr val="000000"/>
                </a:solidFill>
                <a:cs typeface="msgothic" charset="0"/>
              </a:rPr>
              <a:t>1997</a:t>
            </a:r>
          </a:p>
        </p:txBody>
      </p:sp>
      <p:sp>
        <p:nvSpPr>
          <p:cNvPr id="30747" name="Text Box 27"/>
          <p:cNvSpPr txBox="1">
            <a:spLocks noChangeArrowheads="1"/>
          </p:cNvSpPr>
          <p:nvPr/>
        </p:nvSpPr>
        <p:spPr bwMode="auto">
          <a:xfrm>
            <a:off x="6705600" y="3130550"/>
            <a:ext cx="137318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dirty="0" smtClean="0">
                <a:solidFill>
                  <a:srgbClr val="000000"/>
                </a:solidFill>
              </a:rPr>
              <a:t>2005 shoreline</a:t>
            </a:r>
          </a:p>
        </p:txBody>
      </p:sp>
      <p:sp>
        <p:nvSpPr>
          <p:cNvPr id="30748" name="Text Box 28"/>
          <p:cNvSpPr txBox="1">
            <a:spLocks noChangeArrowheads="1"/>
          </p:cNvSpPr>
          <p:nvPr/>
        </p:nvSpPr>
        <p:spPr bwMode="auto">
          <a:xfrm>
            <a:off x="5334000" y="1295400"/>
            <a:ext cx="139065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dirty="0" smtClean="0">
                <a:solidFill>
                  <a:srgbClr val="000000"/>
                </a:solidFill>
              </a:rPr>
              <a:t>  contours</a:t>
            </a:r>
          </a:p>
        </p:txBody>
      </p:sp>
      <p:pic>
        <p:nvPicPr>
          <p:cNvPr id="30751" name="Picture 31"/>
          <p:cNvPicPr>
            <a:picLocks noChangeAspect="1" noChangeArrowheads="1"/>
          </p:cNvPicPr>
          <p:nvPr/>
        </p:nvPicPr>
        <p:blipFill>
          <a:blip r:embed="rId5">
            <a:extLst>
              <a:ext uri="{28A0092B-C50C-407E-A947-70E740481C1C}">
                <a14:useLocalDpi xmlns:a14="http://schemas.microsoft.com/office/drawing/2010/main" val="0"/>
              </a:ext>
            </a:extLst>
          </a:blip>
          <a:srcRect t="25171" r="14453" b="9259"/>
          <a:stretch>
            <a:fillRect/>
          </a:stretch>
        </p:blipFill>
        <p:spPr bwMode="auto">
          <a:xfrm>
            <a:off x="1244600" y="3001963"/>
            <a:ext cx="2759075" cy="914400"/>
          </a:xfrm>
          <a:prstGeom prst="rect">
            <a:avLst/>
          </a:prstGeom>
          <a:noFill/>
          <a:ln>
            <a:noFill/>
          </a:ln>
          <a:effectLst/>
          <a:extLst>
            <a:ext uri="{909E8E84-426E-40dd-AFC4-6F175D3DCCD1}">
              <a14:hiddenFill xmlns:a14="http://schemas.microsoft.com/office/drawing/2010/main">
                <a:blipFill dpi="0" rotWithShape="0">
                  <a:blip/>
                  <a:srcRect t="25171" r="14453" b="925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2" name="Picture 32"/>
          <p:cNvPicPr>
            <a:picLocks noChangeAspect="1" noChangeArrowheads="1"/>
          </p:cNvPicPr>
          <p:nvPr/>
        </p:nvPicPr>
        <p:blipFill>
          <a:blip r:embed="rId6">
            <a:extLst>
              <a:ext uri="{28A0092B-C50C-407E-A947-70E740481C1C}">
                <a14:useLocalDpi xmlns:a14="http://schemas.microsoft.com/office/drawing/2010/main" val="0"/>
              </a:ext>
            </a:extLst>
          </a:blip>
          <a:srcRect l="4483" t="23839" r="20351" b="12582"/>
          <a:stretch>
            <a:fillRect/>
          </a:stretch>
        </p:blipFill>
        <p:spPr bwMode="auto">
          <a:xfrm>
            <a:off x="1254125" y="2011363"/>
            <a:ext cx="2860675" cy="914400"/>
          </a:xfrm>
          <a:prstGeom prst="rect">
            <a:avLst/>
          </a:prstGeom>
          <a:noFill/>
          <a:ln>
            <a:noFill/>
          </a:ln>
          <a:effectLst/>
          <a:extLst>
            <a:ext uri="{909E8E84-426E-40dd-AFC4-6F175D3DCCD1}">
              <a14:hiddenFill xmlns:a14="http://schemas.microsoft.com/office/drawing/2010/main">
                <a:blipFill dpi="0" rotWithShape="0">
                  <a:blip/>
                  <a:srcRect l="4483" t="23839" r="20351" b="1258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7" name="Line 37"/>
          <p:cNvSpPr>
            <a:spLocks noChangeShapeType="1"/>
          </p:cNvSpPr>
          <p:nvPr/>
        </p:nvSpPr>
        <p:spPr bwMode="auto">
          <a:xfrm>
            <a:off x="2286000" y="2514600"/>
            <a:ext cx="2895600" cy="15240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58" name="Line 38"/>
          <p:cNvSpPr>
            <a:spLocks noChangeShapeType="1"/>
          </p:cNvSpPr>
          <p:nvPr/>
        </p:nvSpPr>
        <p:spPr bwMode="auto">
          <a:xfrm>
            <a:off x="2514600" y="2438400"/>
            <a:ext cx="3048000" cy="7620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59" name="Text Box 39"/>
          <p:cNvSpPr txBox="1">
            <a:spLocks noChangeArrowheads="1"/>
          </p:cNvSpPr>
          <p:nvPr/>
        </p:nvSpPr>
        <p:spPr bwMode="auto">
          <a:xfrm>
            <a:off x="5486400" y="1501775"/>
            <a:ext cx="922338"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0" hangingPunct="0">
              <a:lnSpc>
                <a:spcPct val="93000"/>
              </a:lnSpc>
              <a:buSzPct val="100000"/>
              <a:defRPr/>
            </a:pPr>
            <a:r>
              <a:rPr lang="en-US" sz="1600" b="1" dirty="0" smtClean="0">
                <a:solidFill>
                  <a:srgbClr val="000000"/>
                </a:solidFill>
              </a:rPr>
              <a:t>z = 4.5m</a:t>
            </a:r>
          </a:p>
        </p:txBody>
      </p:sp>
      <p:pic>
        <p:nvPicPr>
          <p:cNvPr id="30760"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2895600"/>
            <a:ext cx="1223963" cy="17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1" name="Text Box 41"/>
          <p:cNvSpPr txBox="1">
            <a:spLocks noChangeArrowheads="1"/>
          </p:cNvSpPr>
          <p:nvPr/>
        </p:nvSpPr>
        <p:spPr bwMode="auto">
          <a:xfrm>
            <a:off x="7467600" y="2819400"/>
            <a:ext cx="53340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sp>
        <p:nvSpPr>
          <p:cNvPr id="30762" name="Text Box 42"/>
          <p:cNvSpPr txBox="1">
            <a:spLocks noChangeArrowheads="1"/>
          </p:cNvSpPr>
          <p:nvPr/>
        </p:nvSpPr>
        <p:spPr bwMode="auto">
          <a:xfrm>
            <a:off x="1223963" y="1143000"/>
            <a:ext cx="1335087" cy="269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dirty="0" smtClean="0">
                <a:solidFill>
                  <a:srgbClr val="000000"/>
                </a:solidFill>
              </a:rPr>
              <a:t>DEM [year]</a:t>
            </a:r>
          </a:p>
          <a:p>
            <a:pPr eaLnBrk="0" hangingPunct="0">
              <a:lnSpc>
                <a:spcPct val="93000"/>
              </a:lnSpc>
              <a:buSzPct val="100000"/>
              <a:defRPr/>
            </a:pPr>
            <a:r>
              <a:rPr lang="en-US" sz="1400" dirty="0" smtClean="0">
                <a:solidFill>
                  <a:srgbClr val="000000"/>
                </a:solidFill>
              </a:rPr>
              <a:t>2005</a:t>
            </a: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r>
              <a:rPr lang="en-US" sz="1400" dirty="0" smtClean="0">
                <a:solidFill>
                  <a:srgbClr val="000000"/>
                </a:solidFill>
              </a:rPr>
              <a:t>2003</a:t>
            </a: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r>
              <a:rPr lang="en-US" sz="1400" dirty="0" smtClean="0">
                <a:solidFill>
                  <a:srgbClr val="000000"/>
                </a:solidFill>
              </a:rPr>
              <a:t>1997</a:t>
            </a:r>
          </a:p>
        </p:txBody>
      </p:sp>
      <p:sp>
        <p:nvSpPr>
          <p:cNvPr id="30763" name="AutoShape 43"/>
          <p:cNvSpPr>
            <a:spLocks noChangeArrowheads="1"/>
          </p:cNvSpPr>
          <p:nvPr/>
        </p:nvSpPr>
        <p:spPr bwMode="auto">
          <a:xfrm>
            <a:off x="4191000" y="1219200"/>
            <a:ext cx="3886200" cy="2214563"/>
          </a:xfrm>
          <a:prstGeom prst="roundRect">
            <a:avLst>
              <a:gd name="adj" fmla="val 60"/>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0764" name="Text Box 44"/>
          <p:cNvSpPr txBox="1">
            <a:spLocks noChangeArrowheads="1"/>
          </p:cNvSpPr>
          <p:nvPr/>
        </p:nvSpPr>
        <p:spPr bwMode="auto">
          <a:xfrm>
            <a:off x="361950" y="298450"/>
            <a:ext cx="8367713"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472400"/>
                </a:solidFill>
              </a:rPr>
              <a:t>Contour evolution with </a:t>
            </a:r>
            <a:r>
              <a:rPr lang="en-US" sz="3600" b="1" dirty="0" err="1" smtClean="0">
                <a:solidFill>
                  <a:srgbClr val="472400"/>
                </a:solidFill>
              </a:rPr>
              <a:t>overwash</a:t>
            </a:r>
            <a:endParaRPr lang="en-US" sz="3600" b="1" dirty="0" smtClean="0">
              <a:solidFill>
                <a:srgbClr val="472400"/>
              </a:solidFill>
            </a:endParaRPr>
          </a:p>
        </p:txBody>
      </p:sp>
      <p:pic>
        <p:nvPicPr>
          <p:cNvPr id="255000" name="Picture 2"/>
          <p:cNvPicPr>
            <a:picLocks noChangeAspect="1" noChangeArrowheads="1"/>
          </p:cNvPicPr>
          <p:nvPr/>
        </p:nvPicPr>
        <p:blipFill>
          <a:blip r:embed="rId8">
            <a:extLst>
              <a:ext uri="{28A0092B-C50C-407E-A947-70E740481C1C}">
                <a14:useLocalDpi xmlns:a14="http://schemas.microsoft.com/office/drawing/2010/main" val="0"/>
              </a:ext>
            </a:extLst>
          </a:blip>
          <a:srcRect l="32088" t="13000" r="46017" b="13200"/>
          <a:stretch>
            <a:fillRect/>
          </a:stretch>
        </p:blipFill>
        <p:spPr bwMode="auto">
          <a:xfrm>
            <a:off x="304800" y="1295400"/>
            <a:ext cx="7604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971800"/>
            <a:ext cx="523875" cy="76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 name="Text Box 41"/>
          <p:cNvSpPr txBox="1">
            <a:spLocks noChangeArrowheads="1"/>
          </p:cNvSpPr>
          <p:nvPr/>
        </p:nvSpPr>
        <p:spPr bwMode="auto">
          <a:xfrm>
            <a:off x="762000" y="2895600"/>
            <a:ext cx="53340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800" dirty="0">
                <a:solidFill>
                  <a:srgbClr val="000000"/>
                </a:solidFill>
              </a:rPr>
              <a:t>6</a:t>
            </a:r>
            <a:r>
              <a:rPr lang="en-US" sz="800" dirty="0" smtClean="0">
                <a:solidFill>
                  <a:srgbClr val="000000"/>
                </a:solidFill>
              </a:rPr>
              <a:t>00m</a:t>
            </a:r>
          </a:p>
        </p:txBody>
      </p:sp>
      <p:sp>
        <p:nvSpPr>
          <p:cNvPr id="255003" name="Rectangle 2"/>
          <p:cNvSpPr>
            <a:spLocks noChangeArrowheads="1"/>
          </p:cNvSpPr>
          <p:nvPr/>
        </p:nvSpPr>
        <p:spPr bwMode="auto">
          <a:xfrm>
            <a:off x="914400" y="2514600"/>
            <a:ext cx="152400" cy="228600"/>
          </a:xfrm>
          <a:prstGeom prst="rect">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lnSpc>
                <a:spcPct val="93000"/>
              </a:lnSpc>
              <a:buClr>
                <a:srgbClr val="000000"/>
              </a:buClr>
              <a:buSzPct val="100000"/>
              <a:buFont typeface="Times New Roman" charset="0"/>
              <a:buNone/>
            </a:pPr>
            <a:endParaRPr lang="en-US"/>
          </a:p>
        </p:txBody>
      </p:sp>
      <p:sp>
        <p:nvSpPr>
          <p:cNvPr id="255004" name="TextBox 3"/>
          <p:cNvSpPr txBox="1">
            <a:spLocks noChangeArrowheads="1"/>
          </p:cNvSpPr>
          <p:nvPr/>
        </p:nvSpPr>
        <p:spPr bwMode="auto">
          <a:xfrm>
            <a:off x="252413" y="1143000"/>
            <a:ext cx="8905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93000"/>
              </a:lnSpc>
              <a:buClr>
                <a:srgbClr val="000000"/>
              </a:buClr>
              <a:buSzPct val="100000"/>
              <a:buFont typeface="Times New Roman" charset="0"/>
              <a:buNone/>
            </a:pPr>
            <a:r>
              <a:rPr lang="en-US" sz="1000">
                <a:solidFill>
                  <a:srgbClr val="000000"/>
                </a:solidFill>
              </a:rPr>
              <a:t>Oregon inlet</a:t>
            </a:r>
          </a:p>
        </p:txBody>
      </p:sp>
      <p:sp>
        <p:nvSpPr>
          <p:cNvPr id="2" name="TextBox 1"/>
          <p:cNvSpPr txBox="1"/>
          <p:nvPr/>
        </p:nvSpPr>
        <p:spPr>
          <a:xfrm>
            <a:off x="4191000" y="3505200"/>
            <a:ext cx="4174891" cy="400110"/>
          </a:xfrm>
          <a:prstGeom prst="rect">
            <a:avLst/>
          </a:prstGeom>
          <a:noFill/>
        </p:spPr>
        <p:txBody>
          <a:bodyPr wrap="none" rtlCol="0">
            <a:spAutoFit/>
          </a:bodyPr>
          <a:lstStyle/>
          <a:p>
            <a:r>
              <a:rPr lang="en-US" sz="2000" b="1" dirty="0" smtClean="0">
                <a:solidFill>
                  <a:srgbClr val="000000"/>
                </a:solidFill>
              </a:rPr>
              <a:t>Standard contour representation</a:t>
            </a:r>
            <a:endParaRPr lang="en-US" sz="2000" b="1" dirty="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7026" name="Picture 3" descr="oiow_iso9708_5m_colryr.png"/>
          <p:cNvPicPr>
            <a:picLocks noChangeAspect="1"/>
          </p:cNvPicPr>
          <p:nvPr/>
        </p:nvPicPr>
        <p:blipFill>
          <a:blip r:embed="rId3">
            <a:extLst>
              <a:ext uri="{28A0092B-C50C-407E-A947-70E740481C1C}">
                <a14:useLocalDpi xmlns:a14="http://schemas.microsoft.com/office/drawing/2010/main" val="0"/>
              </a:ext>
            </a:extLst>
          </a:blip>
          <a:srcRect l="17178" t="4411" b="9975"/>
          <a:stretch>
            <a:fillRect/>
          </a:stretch>
        </p:blipFill>
        <p:spPr bwMode="auto">
          <a:xfrm>
            <a:off x="1112838" y="3657600"/>
            <a:ext cx="64309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1"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3235" t="29569" r="14680" b="19640"/>
          <a:stretch/>
        </p:blipFill>
        <p:spPr bwMode="auto">
          <a:xfrm>
            <a:off x="1225550" y="1193800"/>
            <a:ext cx="2797175" cy="971550"/>
          </a:xfrm>
          <a:prstGeom prst="rect">
            <a:avLst/>
          </a:prstGeom>
          <a:noFill/>
          <a:ln>
            <a:noFill/>
          </a:ln>
          <a:effectLst/>
          <a:extLst>
            <a:ext uri="{909E8E84-426E-40dd-AFC4-6F175D3DCCD1}">
              <a14:hiddenFill xmlns:a14="http://schemas.microsoft.com/office/drawing/2010/main">
                <a:blipFill dpi="0" rotWithShape="0">
                  <a:blip/>
                  <a:srcRect l="3235" t="23244" r="14680" b="1473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23" name="Picture 3"/>
          <p:cNvPicPr>
            <a:picLocks noChangeAspect="1" noChangeArrowheads="1"/>
          </p:cNvPicPr>
          <p:nvPr/>
        </p:nvPicPr>
        <p:blipFill>
          <a:blip r:embed="rId5">
            <a:extLst>
              <a:ext uri="{28A0092B-C50C-407E-A947-70E740481C1C}">
                <a14:useLocalDpi xmlns:a14="http://schemas.microsoft.com/office/drawing/2010/main" val="0"/>
              </a:ext>
            </a:extLst>
          </a:blip>
          <a:srcRect l="8961" t="12540" r="12346" b="16515"/>
          <a:stretch>
            <a:fillRect/>
          </a:stretch>
        </p:blipFill>
        <p:spPr bwMode="auto">
          <a:xfrm>
            <a:off x="4205288" y="1219200"/>
            <a:ext cx="3836987" cy="2238375"/>
          </a:xfrm>
          <a:prstGeom prst="rect">
            <a:avLst/>
          </a:prstGeom>
          <a:noFill/>
          <a:ln>
            <a:noFill/>
          </a:ln>
          <a:effectLst/>
          <a:extLst>
            <a:ext uri="{909E8E84-426E-40dd-AFC4-6F175D3DCCD1}">
              <a14:hiddenFill xmlns:a14="http://schemas.microsoft.com/office/drawing/2010/main">
                <a:blipFill dpi="0" rotWithShape="0">
                  <a:blip/>
                  <a:srcRect l="8961" t="12540" r="12346" b="1651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4" name="Rectangle 4"/>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0725" name="Text Box 5"/>
          <p:cNvSpPr txBox="1">
            <a:spLocks noChangeArrowheads="1"/>
          </p:cNvSpPr>
          <p:nvPr/>
        </p:nvSpPr>
        <p:spPr bwMode="auto">
          <a:xfrm>
            <a:off x="1601788" y="4111625"/>
            <a:ext cx="2222500"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600" b="1" smtClean="0">
                <a:solidFill>
                  <a:srgbClr val="000000"/>
                </a:solidFill>
              </a:rPr>
              <a:t> </a:t>
            </a:r>
          </a:p>
          <a:p>
            <a:pPr eaLnBrk="0" hangingPunct="0">
              <a:lnSpc>
                <a:spcPct val="93000"/>
              </a:lnSpc>
              <a:buSzPct val="100000"/>
              <a:defRPr/>
            </a:pPr>
            <a:r>
              <a:rPr lang="en-US" sz="1600" b="1" smtClean="0">
                <a:solidFill>
                  <a:srgbClr val="000000"/>
                </a:solidFill>
              </a:rPr>
              <a:t> </a:t>
            </a:r>
          </a:p>
        </p:txBody>
      </p:sp>
      <p:sp>
        <p:nvSpPr>
          <p:cNvPr id="30726" name="Text Box 6"/>
          <p:cNvSpPr txBox="1">
            <a:spLocks noChangeArrowheads="1"/>
          </p:cNvSpPr>
          <p:nvPr/>
        </p:nvSpPr>
        <p:spPr bwMode="auto">
          <a:xfrm>
            <a:off x="463550" y="4267200"/>
            <a:ext cx="733425" cy="566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dirty="0" smtClean="0">
                <a:solidFill>
                  <a:srgbClr val="000000"/>
                </a:solidFill>
              </a:rPr>
              <a:t>Time</a:t>
            </a:r>
          </a:p>
          <a:p>
            <a:pPr eaLnBrk="0" hangingPunct="0">
              <a:lnSpc>
                <a:spcPct val="93000"/>
              </a:lnSpc>
              <a:buSzPct val="100000"/>
              <a:defRPr/>
            </a:pPr>
            <a:r>
              <a:rPr lang="en-US" sz="1400" dirty="0" smtClean="0">
                <a:solidFill>
                  <a:srgbClr val="000000"/>
                </a:solidFill>
              </a:rPr>
              <a:t>[year]</a:t>
            </a:r>
          </a:p>
        </p:txBody>
      </p:sp>
      <p:sp>
        <p:nvSpPr>
          <p:cNvPr id="30727" name="Text Box 7"/>
          <p:cNvSpPr txBox="1">
            <a:spLocks noChangeArrowheads="1"/>
          </p:cNvSpPr>
          <p:nvPr/>
        </p:nvSpPr>
        <p:spPr bwMode="auto">
          <a:xfrm>
            <a:off x="7610475" y="5548313"/>
            <a:ext cx="631825"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smtClean="0">
                <a:solidFill>
                  <a:srgbClr val="000000"/>
                </a:solidFill>
              </a:rPr>
              <a:t>Y[m]</a:t>
            </a:r>
          </a:p>
        </p:txBody>
      </p:sp>
      <p:sp>
        <p:nvSpPr>
          <p:cNvPr id="30728" name="Text Box 8"/>
          <p:cNvSpPr txBox="1">
            <a:spLocks noChangeArrowheads="1"/>
          </p:cNvSpPr>
          <p:nvPr/>
        </p:nvSpPr>
        <p:spPr bwMode="auto">
          <a:xfrm>
            <a:off x="7172325" y="6010275"/>
            <a:ext cx="631825"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smtClean="0">
                <a:solidFill>
                  <a:srgbClr val="000000"/>
                </a:solidFill>
              </a:rPr>
              <a:t>X[m]</a:t>
            </a:r>
          </a:p>
        </p:txBody>
      </p:sp>
      <p:sp>
        <p:nvSpPr>
          <p:cNvPr id="30729" name="Text Box 9"/>
          <p:cNvSpPr txBox="1">
            <a:spLocks noChangeArrowheads="1"/>
          </p:cNvSpPr>
          <p:nvPr/>
        </p:nvSpPr>
        <p:spPr bwMode="auto">
          <a:xfrm>
            <a:off x="457200" y="4724400"/>
            <a:ext cx="627063"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spcBef>
                <a:spcPts val="288"/>
              </a:spcBef>
              <a:spcAft>
                <a:spcPts val="288"/>
              </a:spcAft>
              <a:buSzPct val="100000"/>
              <a:defRPr/>
            </a:pPr>
            <a:r>
              <a:rPr lang="en-US" sz="1200" b="1" dirty="0" smtClean="0">
                <a:solidFill>
                  <a:srgbClr val="000000"/>
                </a:solidFill>
                <a:cs typeface="msgothic" charset="0"/>
              </a:rPr>
              <a:t>2007</a:t>
            </a:r>
          </a:p>
          <a:p>
            <a:pPr eaLnBrk="0" hangingPunct="0">
              <a:spcBef>
                <a:spcPts val="288"/>
              </a:spcBef>
              <a:spcAft>
                <a:spcPts val="288"/>
              </a:spcAft>
              <a:buSzPct val="100000"/>
              <a:defRPr/>
            </a:pPr>
            <a:r>
              <a:rPr lang="en-US" sz="1200" b="1" dirty="0" smtClean="0">
                <a:solidFill>
                  <a:srgbClr val="000000"/>
                </a:solidFill>
                <a:cs typeface="msgothic" charset="0"/>
              </a:rPr>
              <a:t>2005</a:t>
            </a:r>
          </a:p>
          <a:p>
            <a:pPr eaLnBrk="0" hangingPunct="0">
              <a:spcBef>
                <a:spcPts val="288"/>
              </a:spcBef>
              <a:spcAft>
                <a:spcPts val="288"/>
              </a:spcAft>
              <a:buSzPct val="100000"/>
              <a:defRPr/>
            </a:pPr>
            <a:r>
              <a:rPr lang="en-US" sz="1200" b="1" dirty="0" smtClean="0">
                <a:solidFill>
                  <a:srgbClr val="000000"/>
                </a:solidFill>
                <a:cs typeface="msgothic" charset="0"/>
              </a:rPr>
              <a:t>2003</a:t>
            </a:r>
          </a:p>
          <a:p>
            <a:pPr eaLnBrk="0" hangingPunct="0">
              <a:spcBef>
                <a:spcPts val="288"/>
              </a:spcBef>
              <a:spcAft>
                <a:spcPts val="288"/>
              </a:spcAft>
              <a:buSzPct val="100000"/>
              <a:defRPr/>
            </a:pPr>
            <a:r>
              <a:rPr lang="en-US" sz="1200" b="1" dirty="0" smtClean="0">
                <a:solidFill>
                  <a:srgbClr val="000000"/>
                </a:solidFill>
                <a:cs typeface="msgothic" charset="0"/>
              </a:rPr>
              <a:t>2001</a:t>
            </a:r>
          </a:p>
          <a:p>
            <a:pPr eaLnBrk="0" hangingPunct="0">
              <a:spcBef>
                <a:spcPts val="288"/>
              </a:spcBef>
              <a:spcAft>
                <a:spcPts val="288"/>
              </a:spcAft>
              <a:buSzPct val="100000"/>
              <a:defRPr/>
            </a:pPr>
            <a:r>
              <a:rPr lang="en-US" sz="1200" b="1" dirty="0" smtClean="0">
                <a:solidFill>
                  <a:srgbClr val="000000"/>
                </a:solidFill>
                <a:cs typeface="msgothic" charset="0"/>
              </a:rPr>
              <a:t>1999</a:t>
            </a:r>
          </a:p>
          <a:p>
            <a:pPr eaLnBrk="0" hangingPunct="0">
              <a:spcBef>
                <a:spcPts val="288"/>
              </a:spcBef>
              <a:spcAft>
                <a:spcPts val="288"/>
              </a:spcAft>
              <a:buSzPct val="100000"/>
              <a:defRPr/>
            </a:pPr>
            <a:r>
              <a:rPr lang="en-US" sz="1200" b="1" dirty="0" smtClean="0">
                <a:solidFill>
                  <a:srgbClr val="000000"/>
                </a:solidFill>
                <a:cs typeface="msgothic" charset="0"/>
              </a:rPr>
              <a:t>1997</a:t>
            </a:r>
          </a:p>
        </p:txBody>
      </p:sp>
      <p:sp>
        <p:nvSpPr>
          <p:cNvPr id="30732" name="Text Box 12"/>
          <p:cNvSpPr txBox="1">
            <a:spLocks noChangeArrowheads="1"/>
          </p:cNvSpPr>
          <p:nvPr/>
        </p:nvSpPr>
        <p:spPr bwMode="auto">
          <a:xfrm>
            <a:off x="4191000" y="5943600"/>
            <a:ext cx="1981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0" hangingPunct="0">
              <a:lnSpc>
                <a:spcPct val="93000"/>
              </a:lnSpc>
              <a:buSzPct val="100000"/>
              <a:defRPr/>
            </a:pPr>
            <a:r>
              <a:rPr lang="en-US" sz="1600" b="1" dirty="0" err="1" smtClean="0">
                <a:solidFill>
                  <a:srgbClr val="000000"/>
                </a:solidFill>
              </a:rPr>
              <a:t>Isosurface</a:t>
            </a:r>
            <a:r>
              <a:rPr lang="en-US" sz="1600" b="1" dirty="0" smtClean="0">
                <a:solidFill>
                  <a:srgbClr val="000000"/>
                </a:solidFill>
              </a:rPr>
              <a:t> z = 4.5m</a:t>
            </a:r>
          </a:p>
        </p:txBody>
      </p:sp>
      <p:sp>
        <p:nvSpPr>
          <p:cNvPr id="30734" name="Line 14"/>
          <p:cNvSpPr>
            <a:spLocks noChangeShapeType="1"/>
          </p:cNvSpPr>
          <p:nvPr/>
        </p:nvSpPr>
        <p:spPr bwMode="auto">
          <a:xfrm flipV="1">
            <a:off x="7439025" y="5070475"/>
            <a:ext cx="1588" cy="84137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35" name="Line 15"/>
          <p:cNvSpPr>
            <a:spLocks noChangeShapeType="1"/>
          </p:cNvSpPr>
          <p:nvPr/>
        </p:nvSpPr>
        <p:spPr bwMode="auto">
          <a:xfrm>
            <a:off x="7416800" y="5837238"/>
            <a:ext cx="655638" cy="158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36" name="Text Box 16"/>
          <p:cNvSpPr txBox="1">
            <a:spLocks noChangeArrowheads="1"/>
          </p:cNvSpPr>
          <p:nvPr/>
        </p:nvSpPr>
        <p:spPr bwMode="auto">
          <a:xfrm>
            <a:off x="6735763" y="5041900"/>
            <a:ext cx="733425" cy="54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smtClean="0">
                <a:solidFill>
                  <a:srgbClr val="000000"/>
                </a:solidFill>
              </a:rPr>
              <a:t>Time</a:t>
            </a:r>
          </a:p>
          <a:p>
            <a:pPr eaLnBrk="0" hangingPunct="0">
              <a:lnSpc>
                <a:spcPct val="93000"/>
              </a:lnSpc>
              <a:buSzPct val="100000"/>
              <a:defRPr/>
            </a:pPr>
            <a:r>
              <a:rPr lang="en-US" sz="1400" smtClean="0">
                <a:solidFill>
                  <a:srgbClr val="000000"/>
                </a:solidFill>
              </a:rPr>
              <a:t>[year]</a:t>
            </a:r>
          </a:p>
        </p:txBody>
      </p:sp>
      <p:sp>
        <p:nvSpPr>
          <p:cNvPr id="30737" name="Line 17"/>
          <p:cNvSpPr>
            <a:spLocks noChangeShapeType="1"/>
          </p:cNvSpPr>
          <p:nvPr/>
        </p:nvSpPr>
        <p:spPr bwMode="auto">
          <a:xfrm flipH="1">
            <a:off x="7108825" y="5829300"/>
            <a:ext cx="358775" cy="40163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38" name="Line 18"/>
          <p:cNvSpPr>
            <a:spLocks noChangeShapeType="1"/>
          </p:cNvSpPr>
          <p:nvPr/>
        </p:nvSpPr>
        <p:spPr bwMode="auto">
          <a:xfrm flipH="1" flipV="1">
            <a:off x="1036638" y="4610100"/>
            <a:ext cx="30162" cy="17907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39" name="Text Box 19"/>
          <p:cNvSpPr txBox="1">
            <a:spLocks noChangeArrowheads="1"/>
          </p:cNvSpPr>
          <p:nvPr/>
        </p:nvSpPr>
        <p:spPr bwMode="auto">
          <a:xfrm rot="4920000">
            <a:off x="6163469" y="5012531"/>
            <a:ext cx="327025"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0740" name="Line 20"/>
          <p:cNvSpPr>
            <a:spLocks noChangeShapeType="1"/>
          </p:cNvSpPr>
          <p:nvPr/>
        </p:nvSpPr>
        <p:spPr bwMode="auto">
          <a:xfrm flipV="1">
            <a:off x="5026025" y="1751013"/>
            <a:ext cx="309563" cy="112712"/>
          </a:xfrm>
          <a:prstGeom prst="line">
            <a:avLst/>
          </a:prstGeom>
          <a:noFill/>
          <a:ln w="18360">
            <a:solidFill>
              <a:srgbClr val="B847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1" name="Line 21"/>
          <p:cNvSpPr>
            <a:spLocks noChangeShapeType="1"/>
          </p:cNvSpPr>
          <p:nvPr/>
        </p:nvSpPr>
        <p:spPr bwMode="auto">
          <a:xfrm flipV="1">
            <a:off x="5026025" y="2182813"/>
            <a:ext cx="309563" cy="112712"/>
          </a:xfrm>
          <a:prstGeom prst="line">
            <a:avLst/>
          </a:prstGeom>
          <a:noFill/>
          <a:ln w="18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2" name="Line 22"/>
          <p:cNvSpPr>
            <a:spLocks noChangeShapeType="1"/>
          </p:cNvSpPr>
          <p:nvPr/>
        </p:nvSpPr>
        <p:spPr bwMode="auto">
          <a:xfrm>
            <a:off x="6400800" y="3295650"/>
            <a:ext cx="331788" cy="1588"/>
          </a:xfrm>
          <a:prstGeom prst="line">
            <a:avLst/>
          </a:prstGeom>
          <a:noFill/>
          <a:ln w="18360">
            <a:solidFill>
              <a:srgbClr val="2300D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3" name="Line 23"/>
          <p:cNvSpPr>
            <a:spLocks noChangeShapeType="1"/>
          </p:cNvSpPr>
          <p:nvPr/>
        </p:nvSpPr>
        <p:spPr bwMode="auto">
          <a:xfrm flipV="1">
            <a:off x="5026025" y="1316038"/>
            <a:ext cx="309563" cy="112712"/>
          </a:xfrm>
          <a:prstGeom prst="line">
            <a:avLst/>
          </a:prstGeom>
          <a:noFill/>
          <a:ln w="18360">
            <a:solidFill>
              <a:srgbClr val="FF66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4" name="Line 24"/>
          <p:cNvSpPr>
            <a:spLocks noChangeShapeType="1"/>
          </p:cNvSpPr>
          <p:nvPr/>
        </p:nvSpPr>
        <p:spPr bwMode="auto">
          <a:xfrm flipV="1">
            <a:off x="5026025" y="1497013"/>
            <a:ext cx="309563" cy="112712"/>
          </a:xfrm>
          <a:prstGeom prst="line">
            <a:avLst/>
          </a:prstGeom>
          <a:noFill/>
          <a:ln w="18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5" name="Line 25"/>
          <p:cNvSpPr>
            <a:spLocks noChangeShapeType="1"/>
          </p:cNvSpPr>
          <p:nvPr/>
        </p:nvSpPr>
        <p:spPr bwMode="auto">
          <a:xfrm flipV="1">
            <a:off x="5026025" y="1963738"/>
            <a:ext cx="309563" cy="112712"/>
          </a:xfrm>
          <a:prstGeom prst="line">
            <a:avLst/>
          </a:prstGeom>
          <a:noFill/>
          <a:ln w="18360">
            <a:solidFill>
              <a:srgbClr val="800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46" name="Text Box 26"/>
          <p:cNvSpPr txBox="1">
            <a:spLocks noChangeArrowheads="1"/>
          </p:cNvSpPr>
          <p:nvPr/>
        </p:nvSpPr>
        <p:spPr bwMode="auto">
          <a:xfrm>
            <a:off x="4519613" y="1262063"/>
            <a:ext cx="627062" cy="1304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spcBef>
                <a:spcPts val="150"/>
              </a:spcBef>
              <a:spcAft>
                <a:spcPts val="150"/>
              </a:spcAft>
              <a:buSzPct val="100000"/>
              <a:defRPr/>
            </a:pPr>
            <a:r>
              <a:rPr lang="en-US" sz="1200" b="1" smtClean="0">
                <a:solidFill>
                  <a:srgbClr val="000000"/>
                </a:solidFill>
                <a:cs typeface="msgothic" charset="0"/>
              </a:rPr>
              <a:t>2005</a:t>
            </a:r>
          </a:p>
          <a:p>
            <a:pPr eaLnBrk="0" hangingPunct="0">
              <a:spcBef>
                <a:spcPts val="150"/>
              </a:spcBef>
              <a:spcAft>
                <a:spcPts val="150"/>
              </a:spcAft>
              <a:buSzPct val="100000"/>
              <a:defRPr/>
            </a:pPr>
            <a:r>
              <a:rPr lang="en-US" sz="1200" b="1" smtClean="0">
                <a:solidFill>
                  <a:srgbClr val="000000"/>
                </a:solidFill>
                <a:cs typeface="msgothic" charset="0"/>
              </a:rPr>
              <a:t>2003</a:t>
            </a:r>
          </a:p>
          <a:p>
            <a:pPr eaLnBrk="0" hangingPunct="0">
              <a:spcBef>
                <a:spcPts val="150"/>
              </a:spcBef>
              <a:spcAft>
                <a:spcPts val="150"/>
              </a:spcAft>
              <a:buSzPct val="100000"/>
              <a:defRPr/>
            </a:pPr>
            <a:r>
              <a:rPr lang="en-US" sz="1200" b="1" smtClean="0">
                <a:solidFill>
                  <a:srgbClr val="000000"/>
                </a:solidFill>
                <a:cs typeface="msgothic" charset="0"/>
              </a:rPr>
              <a:t>2001</a:t>
            </a:r>
          </a:p>
          <a:p>
            <a:pPr eaLnBrk="0" hangingPunct="0">
              <a:spcBef>
                <a:spcPts val="150"/>
              </a:spcBef>
              <a:spcAft>
                <a:spcPts val="150"/>
              </a:spcAft>
              <a:buSzPct val="100000"/>
              <a:defRPr/>
            </a:pPr>
            <a:r>
              <a:rPr lang="en-US" sz="1200" b="1" smtClean="0">
                <a:solidFill>
                  <a:srgbClr val="000000"/>
                </a:solidFill>
                <a:cs typeface="msgothic" charset="0"/>
              </a:rPr>
              <a:t>1999</a:t>
            </a:r>
          </a:p>
          <a:p>
            <a:pPr eaLnBrk="0" hangingPunct="0">
              <a:spcBef>
                <a:spcPts val="150"/>
              </a:spcBef>
              <a:spcAft>
                <a:spcPts val="150"/>
              </a:spcAft>
              <a:buSzPct val="100000"/>
              <a:defRPr/>
            </a:pPr>
            <a:r>
              <a:rPr lang="en-US" sz="1200" b="1" smtClean="0">
                <a:solidFill>
                  <a:srgbClr val="000000"/>
                </a:solidFill>
                <a:cs typeface="msgothic" charset="0"/>
              </a:rPr>
              <a:t>1997</a:t>
            </a:r>
          </a:p>
        </p:txBody>
      </p:sp>
      <p:sp>
        <p:nvSpPr>
          <p:cNvPr id="30747" name="Text Box 27"/>
          <p:cNvSpPr txBox="1">
            <a:spLocks noChangeArrowheads="1"/>
          </p:cNvSpPr>
          <p:nvPr/>
        </p:nvSpPr>
        <p:spPr bwMode="auto">
          <a:xfrm>
            <a:off x="6705600" y="3130550"/>
            <a:ext cx="1373188"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dirty="0" smtClean="0">
                <a:solidFill>
                  <a:srgbClr val="000000"/>
                </a:solidFill>
              </a:rPr>
              <a:t>2005 shoreline</a:t>
            </a:r>
          </a:p>
        </p:txBody>
      </p:sp>
      <p:sp>
        <p:nvSpPr>
          <p:cNvPr id="30748" name="Text Box 28"/>
          <p:cNvSpPr txBox="1">
            <a:spLocks noChangeArrowheads="1"/>
          </p:cNvSpPr>
          <p:nvPr/>
        </p:nvSpPr>
        <p:spPr bwMode="auto">
          <a:xfrm>
            <a:off x="5334000" y="1295400"/>
            <a:ext cx="139065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dirty="0" smtClean="0">
                <a:solidFill>
                  <a:srgbClr val="000000"/>
                </a:solidFill>
              </a:rPr>
              <a:t>  contours</a:t>
            </a:r>
          </a:p>
        </p:txBody>
      </p:sp>
      <p:sp>
        <p:nvSpPr>
          <p:cNvPr id="30750" name="Text Box 30"/>
          <p:cNvSpPr txBox="1">
            <a:spLocks noChangeArrowheads="1"/>
          </p:cNvSpPr>
          <p:nvPr/>
        </p:nvSpPr>
        <p:spPr bwMode="auto">
          <a:xfrm>
            <a:off x="3863975" y="5410200"/>
            <a:ext cx="67945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dirty="0" smtClean="0">
                <a:solidFill>
                  <a:srgbClr val="000000"/>
                </a:solidFill>
              </a:rPr>
              <a:t>beach</a:t>
            </a:r>
          </a:p>
        </p:txBody>
      </p:sp>
      <p:pic>
        <p:nvPicPr>
          <p:cNvPr id="30751" name="Picture 31"/>
          <p:cNvPicPr>
            <a:picLocks noChangeAspect="1" noChangeArrowheads="1"/>
          </p:cNvPicPr>
          <p:nvPr/>
        </p:nvPicPr>
        <p:blipFill>
          <a:blip r:embed="rId6">
            <a:extLst>
              <a:ext uri="{28A0092B-C50C-407E-A947-70E740481C1C}">
                <a14:useLocalDpi xmlns:a14="http://schemas.microsoft.com/office/drawing/2010/main" val="0"/>
              </a:ext>
            </a:extLst>
          </a:blip>
          <a:srcRect t="25171" r="14453" b="9259"/>
          <a:stretch>
            <a:fillRect/>
          </a:stretch>
        </p:blipFill>
        <p:spPr bwMode="auto">
          <a:xfrm>
            <a:off x="1244600" y="3001963"/>
            <a:ext cx="2759075" cy="914400"/>
          </a:xfrm>
          <a:prstGeom prst="rect">
            <a:avLst/>
          </a:prstGeom>
          <a:noFill/>
          <a:ln>
            <a:noFill/>
          </a:ln>
          <a:effectLst/>
          <a:extLst>
            <a:ext uri="{909E8E84-426E-40dd-AFC4-6F175D3DCCD1}">
              <a14:hiddenFill xmlns:a14="http://schemas.microsoft.com/office/drawing/2010/main">
                <a:blipFill dpi="0" rotWithShape="0">
                  <a:blip/>
                  <a:srcRect t="25171" r="14453" b="925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2" name="Picture 32"/>
          <p:cNvPicPr>
            <a:picLocks noChangeAspect="1" noChangeArrowheads="1"/>
          </p:cNvPicPr>
          <p:nvPr/>
        </p:nvPicPr>
        <p:blipFill>
          <a:blip r:embed="rId7">
            <a:extLst>
              <a:ext uri="{28A0092B-C50C-407E-A947-70E740481C1C}">
                <a14:useLocalDpi xmlns:a14="http://schemas.microsoft.com/office/drawing/2010/main" val="0"/>
              </a:ext>
            </a:extLst>
          </a:blip>
          <a:srcRect l="4483" t="23839" r="20351" b="12582"/>
          <a:stretch>
            <a:fillRect/>
          </a:stretch>
        </p:blipFill>
        <p:spPr bwMode="auto">
          <a:xfrm>
            <a:off x="1254125" y="2011363"/>
            <a:ext cx="2860675" cy="914400"/>
          </a:xfrm>
          <a:prstGeom prst="rect">
            <a:avLst/>
          </a:prstGeom>
          <a:noFill/>
          <a:ln>
            <a:noFill/>
          </a:ln>
          <a:effectLst/>
          <a:extLst>
            <a:ext uri="{909E8E84-426E-40dd-AFC4-6F175D3DCCD1}">
              <a14:hiddenFill xmlns:a14="http://schemas.microsoft.com/office/drawing/2010/main">
                <a:blipFill dpi="0" rotWithShape="0">
                  <a:blip/>
                  <a:srcRect l="4483" t="23839" r="20351" b="1258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53" name="Line 33"/>
          <p:cNvSpPr>
            <a:spLocks noChangeShapeType="1"/>
          </p:cNvSpPr>
          <p:nvPr/>
        </p:nvSpPr>
        <p:spPr bwMode="auto">
          <a:xfrm flipH="1" flipV="1">
            <a:off x="2286000" y="1733550"/>
            <a:ext cx="76200" cy="3676650"/>
          </a:xfrm>
          <a:prstGeom prst="line">
            <a:avLst/>
          </a:prstGeom>
          <a:noFill/>
          <a:ln w="93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54" name="Line 34"/>
          <p:cNvSpPr>
            <a:spLocks noChangeShapeType="1"/>
          </p:cNvSpPr>
          <p:nvPr/>
        </p:nvSpPr>
        <p:spPr bwMode="auto">
          <a:xfrm flipH="1" flipV="1">
            <a:off x="2590800" y="1644650"/>
            <a:ext cx="76200" cy="3689350"/>
          </a:xfrm>
          <a:prstGeom prst="line">
            <a:avLst/>
          </a:prstGeom>
          <a:noFill/>
          <a:ln w="93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55" name="AutoShape 35"/>
          <p:cNvSpPr>
            <a:spLocks noChangeArrowheads="1"/>
          </p:cNvSpPr>
          <p:nvPr/>
        </p:nvSpPr>
        <p:spPr bwMode="auto">
          <a:xfrm rot="4140000">
            <a:off x="6000751" y="5337175"/>
            <a:ext cx="254000" cy="339725"/>
          </a:xfrm>
          <a:prstGeom prst="upArrow">
            <a:avLst>
              <a:gd name="adj1" fmla="val 50000"/>
              <a:gd name="adj2" fmla="val 33438"/>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0756" name="Text Box 36"/>
          <p:cNvSpPr txBox="1">
            <a:spLocks noChangeArrowheads="1"/>
          </p:cNvSpPr>
          <p:nvPr/>
        </p:nvSpPr>
        <p:spPr bwMode="auto">
          <a:xfrm rot="4140000">
            <a:off x="5900738" y="5422900"/>
            <a:ext cx="361950"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000" smtClean="0">
                <a:solidFill>
                  <a:srgbClr val="000000"/>
                </a:solidFill>
              </a:rPr>
              <a:t>N</a:t>
            </a:r>
          </a:p>
        </p:txBody>
      </p:sp>
      <p:sp>
        <p:nvSpPr>
          <p:cNvPr id="30757" name="Line 37"/>
          <p:cNvSpPr>
            <a:spLocks noChangeShapeType="1"/>
          </p:cNvSpPr>
          <p:nvPr/>
        </p:nvSpPr>
        <p:spPr bwMode="auto">
          <a:xfrm>
            <a:off x="2286000" y="2514600"/>
            <a:ext cx="2895600" cy="15240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58" name="Line 38"/>
          <p:cNvSpPr>
            <a:spLocks noChangeShapeType="1"/>
          </p:cNvSpPr>
          <p:nvPr/>
        </p:nvSpPr>
        <p:spPr bwMode="auto">
          <a:xfrm>
            <a:off x="2514600" y="2438400"/>
            <a:ext cx="3048000" cy="7620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0759" name="Text Box 39"/>
          <p:cNvSpPr txBox="1">
            <a:spLocks noChangeArrowheads="1"/>
          </p:cNvSpPr>
          <p:nvPr/>
        </p:nvSpPr>
        <p:spPr bwMode="auto">
          <a:xfrm>
            <a:off x="5486400" y="1501775"/>
            <a:ext cx="922338"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0" hangingPunct="0">
              <a:lnSpc>
                <a:spcPct val="93000"/>
              </a:lnSpc>
              <a:buSzPct val="100000"/>
              <a:defRPr/>
            </a:pPr>
            <a:r>
              <a:rPr lang="en-US" sz="1600" b="1" dirty="0" smtClean="0">
                <a:solidFill>
                  <a:srgbClr val="000000"/>
                </a:solidFill>
              </a:rPr>
              <a:t>z = 4.5m</a:t>
            </a:r>
          </a:p>
        </p:txBody>
      </p:sp>
      <p:pic>
        <p:nvPicPr>
          <p:cNvPr id="30760" name="Picture 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2895600"/>
            <a:ext cx="1223963" cy="17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1" name="Text Box 41"/>
          <p:cNvSpPr txBox="1">
            <a:spLocks noChangeArrowheads="1"/>
          </p:cNvSpPr>
          <p:nvPr/>
        </p:nvSpPr>
        <p:spPr bwMode="auto">
          <a:xfrm>
            <a:off x="7467600" y="2819400"/>
            <a:ext cx="533400" cy="34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sp>
        <p:nvSpPr>
          <p:cNvPr id="30762" name="Text Box 42"/>
          <p:cNvSpPr txBox="1">
            <a:spLocks noChangeArrowheads="1"/>
          </p:cNvSpPr>
          <p:nvPr/>
        </p:nvSpPr>
        <p:spPr bwMode="auto">
          <a:xfrm>
            <a:off x="1223963" y="1143000"/>
            <a:ext cx="1335087" cy="269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dirty="0" smtClean="0">
                <a:solidFill>
                  <a:srgbClr val="000000"/>
                </a:solidFill>
              </a:rPr>
              <a:t>DEM [year]</a:t>
            </a:r>
          </a:p>
          <a:p>
            <a:pPr eaLnBrk="0" hangingPunct="0">
              <a:lnSpc>
                <a:spcPct val="93000"/>
              </a:lnSpc>
              <a:buSzPct val="100000"/>
              <a:defRPr/>
            </a:pPr>
            <a:r>
              <a:rPr lang="en-US" sz="1400" dirty="0" smtClean="0">
                <a:solidFill>
                  <a:srgbClr val="000000"/>
                </a:solidFill>
              </a:rPr>
              <a:t>2005</a:t>
            </a: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r>
              <a:rPr lang="en-US" sz="1400" dirty="0" smtClean="0">
                <a:solidFill>
                  <a:srgbClr val="000000"/>
                </a:solidFill>
              </a:rPr>
              <a:t>2003</a:t>
            </a: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endParaRPr lang="en-US" sz="1400" dirty="0" smtClean="0">
              <a:solidFill>
                <a:srgbClr val="000000"/>
              </a:solidFill>
            </a:endParaRPr>
          </a:p>
          <a:p>
            <a:pPr eaLnBrk="0" hangingPunct="0">
              <a:lnSpc>
                <a:spcPct val="93000"/>
              </a:lnSpc>
              <a:buSzPct val="100000"/>
              <a:defRPr/>
            </a:pPr>
            <a:r>
              <a:rPr lang="en-US" sz="1400" dirty="0" smtClean="0">
                <a:solidFill>
                  <a:srgbClr val="000000"/>
                </a:solidFill>
              </a:rPr>
              <a:t>1997</a:t>
            </a:r>
          </a:p>
        </p:txBody>
      </p:sp>
      <p:sp>
        <p:nvSpPr>
          <p:cNvPr id="30763" name="AutoShape 43"/>
          <p:cNvSpPr>
            <a:spLocks noChangeArrowheads="1"/>
          </p:cNvSpPr>
          <p:nvPr/>
        </p:nvSpPr>
        <p:spPr bwMode="auto">
          <a:xfrm>
            <a:off x="4191000" y="1219200"/>
            <a:ext cx="3886200" cy="2214563"/>
          </a:xfrm>
          <a:prstGeom prst="roundRect">
            <a:avLst>
              <a:gd name="adj" fmla="val 60"/>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0764" name="Text Box 44"/>
          <p:cNvSpPr txBox="1">
            <a:spLocks noChangeArrowheads="1"/>
          </p:cNvSpPr>
          <p:nvPr/>
        </p:nvSpPr>
        <p:spPr bwMode="auto">
          <a:xfrm>
            <a:off x="361950" y="298450"/>
            <a:ext cx="8367713"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472400"/>
                </a:solidFill>
              </a:rPr>
              <a:t>Contour evolution with </a:t>
            </a:r>
            <a:r>
              <a:rPr lang="en-US" sz="3600" b="1" dirty="0" err="1" smtClean="0">
                <a:solidFill>
                  <a:srgbClr val="472400"/>
                </a:solidFill>
              </a:rPr>
              <a:t>overwash</a:t>
            </a:r>
            <a:endParaRPr lang="en-US" sz="3600" b="1" dirty="0" smtClean="0">
              <a:solidFill>
                <a:srgbClr val="472400"/>
              </a:solidFill>
            </a:endParaRPr>
          </a:p>
        </p:txBody>
      </p:sp>
      <p:pic>
        <p:nvPicPr>
          <p:cNvPr id="257066" name="Picture 1" descr="lgyears.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800600"/>
            <a:ext cx="22860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6400800"/>
            <a:ext cx="6457266" cy="369332"/>
          </a:xfrm>
          <a:prstGeom prst="rect">
            <a:avLst/>
          </a:prstGeom>
          <a:noFill/>
        </p:spPr>
        <p:txBody>
          <a:bodyPr wrap="none" rtlCol="0">
            <a:spAutoFit/>
          </a:bodyPr>
          <a:lstStyle/>
          <a:p>
            <a:r>
              <a:rPr lang="en-US" sz="1800" b="1" dirty="0" smtClean="0">
                <a:solidFill>
                  <a:srgbClr val="000000"/>
                </a:solidFill>
              </a:rPr>
              <a:t>4.5m contour evolution extracted as </a:t>
            </a:r>
            <a:r>
              <a:rPr lang="en-US" sz="1800" b="1" dirty="0" err="1" smtClean="0">
                <a:solidFill>
                  <a:srgbClr val="000000"/>
                </a:solidFill>
              </a:rPr>
              <a:t>isosurface</a:t>
            </a:r>
            <a:r>
              <a:rPr lang="en-US" sz="1800" b="1" dirty="0" smtClean="0">
                <a:solidFill>
                  <a:srgbClr val="000000"/>
                </a:solidFill>
              </a:rPr>
              <a:t> from STC</a:t>
            </a:r>
            <a:endParaRPr lang="en-US" sz="1800" b="1" dirty="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9074" name="Picture 4" descr="oi_iso8m_9708_colryrmask.png"/>
          <p:cNvPicPr>
            <a:picLocks noChangeAspect="1"/>
          </p:cNvPicPr>
          <p:nvPr/>
        </p:nvPicPr>
        <p:blipFill>
          <a:blip r:embed="rId3">
            <a:extLst>
              <a:ext uri="{28A0092B-C50C-407E-A947-70E740481C1C}">
                <a14:useLocalDpi xmlns:a14="http://schemas.microsoft.com/office/drawing/2010/main" val="0"/>
              </a:ext>
            </a:extLst>
          </a:blip>
          <a:srcRect l="26437" t="5080" r="4489" b="5257"/>
          <a:stretch>
            <a:fillRect/>
          </a:stretch>
        </p:blipFill>
        <p:spPr bwMode="auto">
          <a:xfrm>
            <a:off x="4953000" y="2190750"/>
            <a:ext cx="36623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5" name="Picture 3" descr="oi_iso07_9708_colryrmask.png"/>
          <p:cNvPicPr>
            <a:picLocks noChangeAspect="1"/>
          </p:cNvPicPr>
          <p:nvPr/>
        </p:nvPicPr>
        <p:blipFill>
          <a:blip r:embed="rId4">
            <a:extLst>
              <a:ext uri="{28A0092B-C50C-407E-A947-70E740481C1C}">
                <a14:useLocalDpi xmlns:a14="http://schemas.microsoft.com/office/drawing/2010/main" val="0"/>
              </a:ext>
            </a:extLst>
          </a:blip>
          <a:srcRect l="23219" t="6844" r="3802" b="6358"/>
          <a:stretch>
            <a:fillRect/>
          </a:stretch>
        </p:blipFill>
        <p:spPr bwMode="auto">
          <a:xfrm>
            <a:off x="495300" y="4016375"/>
            <a:ext cx="38131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6" name="Picture 2" descr="oi_iso2m_9708_colryrmask.png"/>
          <p:cNvPicPr>
            <a:picLocks noChangeAspect="1"/>
          </p:cNvPicPr>
          <p:nvPr/>
        </p:nvPicPr>
        <p:blipFill>
          <a:blip r:embed="rId5">
            <a:extLst>
              <a:ext uri="{28A0092B-C50C-407E-A947-70E740481C1C}">
                <a14:useLocalDpi xmlns:a14="http://schemas.microsoft.com/office/drawing/2010/main" val="0"/>
              </a:ext>
            </a:extLst>
          </a:blip>
          <a:srcRect l="22128" b="8112"/>
          <a:stretch>
            <a:fillRect/>
          </a:stretch>
        </p:blipFill>
        <p:spPr bwMode="auto">
          <a:xfrm>
            <a:off x="495300" y="1817688"/>
            <a:ext cx="38100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5" name="Rectangle 1"/>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1746" name="Text Box 2"/>
          <p:cNvSpPr txBox="1">
            <a:spLocks noChangeArrowheads="1"/>
          </p:cNvSpPr>
          <p:nvPr/>
        </p:nvSpPr>
        <p:spPr bwMode="auto">
          <a:xfrm rot="4920000">
            <a:off x="6204744" y="4201319"/>
            <a:ext cx="327025"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31747" name="Text Box 3"/>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472400"/>
                </a:solidFill>
              </a:rPr>
              <a:t>Dynamics at different elevations </a:t>
            </a:r>
          </a:p>
        </p:txBody>
      </p:sp>
      <p:sp>
        <p:nvSpPr>
          <p:cNvPr id="31748" name="Text Box 4"/>
          <p:cNvSpPr txBox="1">
            <a:spLocks noChangeArrowheads="1"/>
          </p:cNvSpPr>
          <p:nvPr/>
        </p:nvSpPr>
        <p:spPr bwMode="auto">
          <a:xfrm>
            <a:off x="1563688" y="1249363"/>
            <a:ext cx="6704012"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2000" b="1" dirty="0" smtClean="0">
                <a:solidFill>
                  <a:srgbClr val="000000"/>
                </a:solidFill>
              </a:rPr>
              <a:t>0.7m shoreline, 1.5m upper beach, 7.5m dune ridge</a:t>
            </a:r>
          </a:p>
        </p:txBody>
      </p:sp>
      <p:pic>
        <p:nvPicPr>
          <p:cNvPr id="317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2981" b="28036"/>
          <a:stretch/>
        </p:blipFill>
        <p:spPr bwMode="auto">
          <a:xfrm>
            <a:off x="3048000" y="5334000"/>
            <a:ext cx="2246313" cy="1039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52" name="Text Box 8"/>
          <p:cNvSpPr txBox="1">
            <a:spLocks noChangeArrowheads="1"/>
          </p:cNvSpPr>
          <p:nvPr/>
        </p:nvSpPr>
        <p:spPr bwMode="auto">
          <a:xfrm>
            <a:off x="5375275" y="1931988"/>
            <a:ext cx="2054225"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600" b="1" dirty="0" smtClean="0">
                <a:solidFill>
                  <a:srgbClr val="000000"/>
                </a:solidFill>
              </a:rPr>
              <a:t>stable dune peaks  </a:t>
            </a:r>
          </a:p>
          <a:p>
            <a:pPr eaLnBrk="0" hangingPunct="0">
              <a:lnSpc>
                <a:spcPct val="93000"/>
              </a:lnSpc>
              <a:buSzPct val="100000"/>
              <a:defRPr/>
            </a:pPr>
            <a:endParaRPr lang="en-US" sz="1600" b="1" dirty="0" smtClean="0">
              <a:solidFill>
                <a:srgbClr val="000000"/>
              </a:solidFill>
            </a:endParaRPr>
          </a:p>
        </p:txBody>
      </p:sp>
      <p:sp>
        <p:nvSpPr>
          <p:cNvPr id="31756" name="Line 12"/>
          <p:cNvSpPr>
            <a:spLocks noChangeShapeType="1"/>
          </p:cNvSpPr>
          <p:nvPr/>
        </p:nvSpPr>
        <p:spPr bwMode="auto">
          <a:xfrm>
            <a:off x="6515100" y="2236788"/>
            <a:ext cx="685800" cy="457200"/>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1759" name="Text Box 15"/>
          <p:cNvSpPr txBox="1">
            <a:spLocks noChangeArrowheads="1"/>
          </p:cNvSpPr>
          <p:nvPr/>
        </p:nvSpPr>
        <p:spPr bwMode="auto">
          <a:xfrm>
            <a:off x="1163638" y="4010025"/>
            <a:ext cx="156845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spcBef>
                <a:spcPts val="288"/>
              </a:spcBef>
              <a:spcAft>
                <a:spcPts val="288"/>
              </a:spcAft>
              <a:buSzPct val="100000"/>
              <a:defRPr/>
            </a:pPr>
            <a:r>
              <a:rPr lang="en-US" sz="1600" b="1" dirty="0" smtClean="0">
                <a:solidFill>
                  <a:srgbClr val="000000"/>
                </a:solidFill>
                <a:cs typeface="msgothic" charset="0"/>
              </a:rPr>
              <a:t>sand disposal</a:t>
            </a:r>
          </a:p>
        </p:txBody>
      </p:sp>
      <p:sp>
        <p:nvSpPr>
          <p:cNvPr id="31761" name="Line 17"/>
          <p:cNvSpPr>
            <a:spLocks noChangeShapeType="1"/>
          </p:cNvSpPr>
          <p:nvPr/>
        </p:nvSpPr>
        <p:spPr bwMode="auto">
          <a:xfrm>
            <a:off x="1905000" y="4343400"/>
            <a:ext cx="1143000" cy="457200"/>
          </a:xfrm>
          <a:prstGeom prst="line">
            <a:avLst/>
          </a:prstGeom>
          <a:noFill/>
          <a:ln w="18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1762" name="Line 18"/>
          <p:cNvSpPr>
            <a:spLocks noChangeShapeType="1"/>
          </p:cNvSpPr>
          <p:nvPr/>
        </p:nvSpPr>
        <p:spPr bwMode="auto">
          <a:xfrm flipV="1">
            <a:off x="7337425" y="4727575"/>
            <a:ext cx="1588" cy="758825"/>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1763" name="Line 19"/>
          <p:cNvSpPr>
            <a:spLocks noChangeShapeType="1"/>
          </p:cNvSpPr>
          <p:nvPr/>
        </p:nvSpPr>
        <p:spPr bwMode="auto">
          <a:xfrm>
            <a:off x="7316788" y="5449888"/>
            <a:ext cx="655637" cy="158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1764" name="Line 20"/>
          <p:cNvSpPr>
            <a:spLocks noChangeShapeType="1"/>
          </p:cNvSpPr>
          <p:nvPr/>
        </p:nvSpPr>
        <p:spPr bwMode="auto">
          <a:xfrm flipH="1">
            <a:off x="7050088" y="5478463"/>
            <a:ext cx="276225" cy="401637"/>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31765" name="Text Box 21"/>
          <p:cNvSpPr txBox="1">
            <a:spLocks noChangeArrowheads="1"/>
          </p:cNvSpPr>
          <p:nvPr/>
        </p:nvSpPr>
        <p:spPr bwMode="auto">
          <a:xfrm>
            <a:off x="6635750" y="4700588"/>
            <a:ext cx="733425"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600" b="1" dirty="0" smtClean="0">
                <a:solidFill>
                  <a:srgbClr val="000000"/>
                </a:solidFill>
              </a:rPr>
              <a:t>Time</a:t>
            </a:r>
          </a:p>
          <a:p>
            <a:pPr eaLnBrk="0" hangingPunct="0">
              <a:lnSpc>
                <a:spcPct val="93000"/>
              </a:lnSpc>
              <a:buSzPct val="100000"/>
              <a:defRPr/>
            </a:pPr>
            <a:r>
              <a:rPr lang="en-US" sz="1600" b="1" dirty="0" smtClean="0">
                <a:solidFill>
                  <a:srgbClr val="000000"/>
                </a:solidFill>
              </a:rPr>
              <a:t>[year]</a:t>
            </a:r>
          </a:p>
        </p:txBody>
      </p:sp>
      <p:sp>
        <p:nvSpPr>
          <p:cNvPr id="31766" name="Text Box 22"/>
          <p:cNvSpPr txBox="1">
            <a:spLocks noChangeArrowheads="1"/>
          </p:cNvSpPr>
          <p:nvPr/>
        </p:nvSpPr>
        <p:spPr bwMode="auto">
          <a:xfrm>
            <a:off x="7742238" y="5497513"/>
            <a:ext cx="63182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600" b="1" smtClean="0">
                <a:solidFill>
                  <a:srgbClr val="000000"/>
                </a:solidFill>
              </a:rPr>
              <a:t>Y[m]</a:t>
            </a:r>
          </a:p>
        </p:txBody>
      </p:sp>
      <p:sp>
        <p:nvSpPr>
          <p:cNvPr id="31767" name="Text Box 23"/>
          <p:cNvSpPr txBox="1">
            <a:spLocks noChangeArrowheads="1"/>
          </p:cNvSpPr>
          <p:nvPr/>
        </p:nvSpPr>
        <p:spPr bwMode="auto">
          <a:xfrm>
            <a:off x="6438900" y="5578475"/>
            <a:ext cx="631825"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600" b="1" smtClean="0">
                <a:solidFill>
                  <a:srgbClr val="000000"/>
                </a:solidFill>
              </a:rPr>
              <a:t>X[m]</a:t>
            </a:r>
          </a:p>
        </p:txBody>
      </p:sp>
      <p:pic>
        <p:nvPicPr>
          <p:cNvPr id="31770"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9500" y="4114800"/>
            <a:ext cx="876300" cy="15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71" name="Text Box 27"/>
          <p:cNvSpPr txBox="1">
            <a:spLocks noChangeArrowheads="1"/>
          </p:cNvSpPr>
          <p:nvPr/>
        </p:nvSpPr>
        <p:spPr bwMode="auto">
          <a:xfrm>
            <a:off x="8277225" y="4038600"/>
            <a:ext cx="485775"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dirty="0" smtClean="0">
                <a:solidFill>
                  <a:srgbClr val="000000"/>
                </a:solidFill>
              </a:rPr>
              <a:t>200m</a:t>
            </a:r>
          </a:p>
        </p:txBody>
      </p:sp>
      <p:sp>
        <p:nvSpPr>
          <p:cNvPr id="31773" name="Text Box 29"/>
          <p:cNvSpPr txBox="1">
            <a:spLocks noChangeArrowheads="1"/>
          </p:cNvSpPr>
          <p:nvPr/>
        </p:nvSpPr>
        <p:spPr bwMode="auto">
          <a:xfrm>
            <a:off x="457200" y="2286000"/>
            <a:ext cx="863600"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0" hangingPunct="0">
              <a:lnSpc>
                <a:spcPct val="93000"/>
              </a:lnSpc>
              <a:buSzPct val="100000"/>
              <a:defRPr/>
            </a:pPr>
            <a:r>
              <a:rPr lang="en-US" sz="1600" b="1" dirty="0" smtClean="0">
                <a:solidFill>
                  <a:srgbClr val="000000"/>
                </a:solidFill>
              </a:rPr>
              <a:t>z=1.5m</a:t>
            </a:r>
          </a:p>
          <a:p>
            <a:pPr algn="ctr" eaLnBrk="0" hangingPunct="0">
              <a:lnSpc>
                <a:spcPct val="93000"/>
              </a:lnSpc>
              <a:buSzPct val="100000"/>
              <a:defRPr/>
            </a:pPr>
            <a:endParaRPr lang="en-US" sz="1600" b="1" dirty="0" smtClean="0">
              <a:solidFill>
                <a:srgbClr val="000000"/>
              </a:solidFill>
            </a:endParaRPr>
          </a:p>
          <a:p>
            <a:pPr algn="ctr" eaLnBrk="0" hangingPunct="0">
              <a:lnSpc>
                <a:spcPct val="93000"/>
              </a:lnSpc>
              <a:buSzPct val="100000"/>
              <a:defRPr/>
            </a:pPr>
            <a:endParaRPr lang="en-US" sz="1600" b="1" dirty="0" smtClean="0">
              <a:solidFill>
                <a:srgbClr val="000000"/>
              </a:solidFill>
            </a:endParaRPr>
          </a:p>
          <a:p>
            <a:pPr algn="ctr" eaLnBrk="0" hangingPunct="0">
              <a:lnSpc>
                <a:spcPct val="93000"/>
              </a:lnSpc>
              <a:buSzPct val="100000"/>
              <a:defRPr/>
            </a:pPr>
            <a:endParaRPr lang="en-US" sz="1600" b="1" dirty="0" smtClean="0">
              <a:solidFill>
                <a:srgbClr val="000000"/>
              </a:solidFill>
            </a:endParaRPr>
          </a:p>
          <a:p>
            <a:pPr algn="ctr" eaLnBrk="0" hangingPunct="0">
              <a:lnSpc>
                <a:spcPct val="93000"/>
              </a:lnSpc>
              <a:buSzPct val="100000"/>
              <a:defRPr/>
            </a:pPr>
            <a:endParaRPr lang="en-US" sz="1600" b="1" dirty="0" smtClean="0">
              <a:solidFill>
                <a:srgbClr val="000000"/>
              </a:solidFill>
            </a:endParaRPr>
          </a:p>
          <a:p>
            <a:pPr algn="ctr" eaLnBrk="0" hangingPunct="0">
              <a:lnSpc>
                <a:spcPct val="93000"/>
              </a:lnSpc>
              <a:buSzPct val="100000"/>
              <a:defRPr/>
            </a:pPr>
            <a:endParaRPr lang="en-US" sz="1600" b="1" dirty="0" smtClean="0">
              <a:solidFill>
                <a:srgbClr val="000000"/>
              </a:solidFill>
            </a:endParaRPr>
          </a:p>
          <a:p>
            <a:pPr algn="ctr" eaLnBrk="0" hangingPunct="0">
              <a:lnSpc>
                <a:spcPct val="93000"/>
              </a:lnSpc>
              <a:buSzPct val="100000"/>
              <a:defRPr/>
            </a:pPr>
            <a:endParaRPr lang="en-US" sz="1600" b="1" dirty="0" smtClean="0">
              <a:solidFill>
                <a:srgbClr val="000000"/>
              </a:solidFill>
            </a:endParaRPr>
          </a:p>
          <a:p>
            <a:pPr algn="ctr" eaLnBrk="0" hangingPunct="0">
              <a:lnSpc>
                <a:spcPct val="93000"/>
              </a:lnSpc>
              <a:buSzPct val="100000"/>
              <a:defRPr/>
            </a:pPr>
            <a:endParaRPr lang="en-US" sz="1600" b="1" dirty="0" smtClean="0">
              <a:solidFill>
                <a:srgbClr val="000000"/>
              </a:solidFill>
            </a:endParaRPr>
          </a:p>
          <a:p>
            <a:pPr algn="ctr" eaLnBrk="0" hangingPunct="0">
              <a:lnSpc>
                <a:spcPct val="93000"/>
              </a:lnSpc>
              <a:buSzPct val="100000"/>
              <a:defRPr/>
            </a:pPr>
            <a:endParaRPr lang="en-US" sz="1600" b="1" dirty="0" smtClean="0">
              <a:solidFill>
                <a:srgbClr val="000000"/>
              </a:solidFill>
            </a:endParaRPr>
          </a:p>
          <a:p>
            <a:pPr algn="ctr" eaLnBrk="0" hangingPunct="0">
              <a:lnSpc>
                <a:spcPct val="93000"/>
              </a:lnSpc>
              <a:buSzPct val="100000"/>
              <a:defRPr/>
            </a:pPr>
            <a:r>
              <a:rPr lang="en-US" sz="1600" b="1" dirty="0" smtClean="0">
                <a:solidFill>
                  <a:srgbClr val="000000"/>
                </a:solidFill>
              </a:rPr>
              <a:t>z=0.7m</a:t>
            </a:r>
          </a:p>
        </p:txBody>
      </p:sp>
      <p:sp>
        <p:nvSpPr>
          <p:cNvPr id="31776" name="Text Box 32"/>
          <p:cNvSpPr txBox="1">
            <a:spLocks noChangeArrowheads="1"/>
          </p:cNvSpPr>
          <p:nvPr/>
        </p:nvSpPr>
        <p:spPr bwMode="auto">
          <a:xfrm>
            <a:off x="4876800" y="2595563"/>
            <a:ext cx="8636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0" hangingPunct="0">
              <a:lnSpc>
                <a:spcPct val="93000"/>
              </a:lnSpc>
              <a:buSzPct val="100000"/>
              <a:defRPr/>
            </a:pPr>
            <a:endParaRPr lang="en-US" sz="1600" b="1" dirty="0" smtClean="0">
              <a:solidFill>
                <a:srgbClr val="000000"/>
              </a:solidFill>
            </a:endParaRPr>
          </a:p>
          <a:p>
            <a:pPr algn="ctr" eaLnBrk="0" hangingPunct="0">
              <a:lnSpc>
                <a:spcPct val="93000"/>
              </a:lnSpc>
              <a:buSzPct val="100000"/>
              <a:defRPr/>
            </a:pPr>
            <a:r>
              <a:rPr lang="en-US" sz="1600" b="1" dirty="0" smtClean="0">
                <a:solidFill>
                  <a:srgbClr val="000000"/>
                </a:solidFill>
              </a:rPr>
              <a:t>z=7.5m</a:t>
            </a:r>
          </a:p>
        </p:txBody>
      </p:sp>
      <p:sp>
        <p:nvSpPr>
          <p:cNvPr id="38" name="Text Box 33"/>
          <p:cNvSpPr txBox="1">
            <a:spLocks noChangeArrowheads="1"/>
          </p:cNvSpPr>
          <p:nvPr/>
        </p:nvSpPr>
        <p:spPr bwMode="auto">
          <a:xfrm>
            <a:off x="8267700" y="1847850"/>
            <a:ext cx="519113" cy="122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buSzPct val="100000"/>
              <a:defRPr/>
            </a:pPr>
            <a:r>
              <a:rPr lang="en-US" sz="1000" b="1" dirty="0" smtClean="0">
                <a:solidFill>
                  <a:srgbClr val="000000"/>
                </a:solidFill>
                <a:cs typeface="msgothic" charset="0"/>
              </a:rPr>
              <a:t>2007</a:t>
            </a:r>
          </a:p>
          <a:p>
            <a:pPr eaLnBrk="0" hangingPunct="0">
              <a:buSzPct val="100000"/>
              <a:defRPr/>
            </a:pPr>
            <a:r>
              <a:rPr lang="en-US" sz="1000" b="1" dirty="0" smtClean="0">
                <a:solidFill>
                  <a:srgbClr val="000000"/>
                </a:solidFill>
                <a:cs typeface="msgothic" charset="0"/>
              </a:rPr>
              <a:t>2005</a:t>
            </a:r>
          </a:p>
          <a:p>
            <a:pPr eaLnBrk="0" hangingPunct="0">
              <a:buSzPct val="100000"/>
              <a:defRPr/>
            </a:pPr>
            <a:r>
              <a:rPr lang="en-US" sz="1000" b="1" dirty="0" smtClean="0">
                <a:solidFill>
                  <a:srgbClr val="000000"/>
                </a:solidFill>
                <a:cs typeface="msgothic" charset="0"/>
              </a:rPr>
              <a:t>2003</a:t>
            </a:r>
          </a:p>
          <a:p>
            <a:pPr eaLnBrk="0" hangingPunct="0">
              <a:buSzPct val="100000"/>
              <a:defRPr/>
            </a:pPr>
            <a:r>
              <a:rPr lang="en-US" sz="1000" b="1" dirty="0" smtClean="0">
                <a:solidFill>
                  <a:srgbClr val="000000"/>
                </a:solidFill>
                <a:cs typeface="msgothic" charset="0"/>
              </a:rPr>
              <a:t>2001</a:t>
            </a:r>
          </a:p>
          <a:p>
            <a:pPr eaLnBrk="0" hangingPunct="0">
              <a:buSzPct val="100000"/>
              <a:defRPr/>
            </a:pPr>
            <a:r>
              <a:rPr lang="en-US" sz="1000" b="1" dirty="0" smtClean="0">
                <a:solidFill>
                  <a:srgbClr val="000000"/>
                </a:solidFill>
                <a:cs typeface="msgothic" charset="0"/>
              </a:rPr>
              <a:t>1999</a:t>
            </a:r>
          </a:p>
          <a:p>
            <a:pPr eaLnBrk="0" hangingPunct="0">
              <a:buSzPct val="100000"/>
              <a:defRPr/>
            </a:pPr>
            <a:r>
              <a:rPr lang="en-US" sz="1000" b="1" dirty="0" smtClean="0">
                <a:solidFill>
                  <a:srgbClr val="000000"/>
                </a:solidFill>
                <a:cs typeface="msgothic" charset="0"/>
              </a:rPr>
              <a:t>1997</a:t>
            </a:r>
          </a:p>
        </p:txBody>
      </p:sp>
      <p:pic>
        <p:nvPicPr>
          <p:cNvPr id="259097" name="Picture 39" descr="lgyear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24900" y="1931988"/>
            <a:ext cx="136525" cy="868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oi_shade_shorelines_9708_2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29519" y="523081"/>
            <a:ext cx="3352800" cy="45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2" name="Picture 1" descr="oi_isoshore9708_col_dbase_exdem08c_g6c.png"/>
          <p:cNvPicPr>
            <a:picLocks noChangeAspect="1"/>
          </p:cNvPicPr>
          <p:nvPr/>
        </p:nvPicPr>
        <p:blipFill>
          <a:blip r:embed="rId4">
            <a:extLst>
              <a:ext uri="{28A0092B-C50C-407E-A947-70E740481C1C}">
                <a14:useLocalDpi xmlns:a14="http://schemas.microsoft.com/office/drawing/2010/main" val="0"/>
              </a:ext>
            </a:extLst>
          </a:blip>
          <a:srcRect l="3264" t="14058" r="7452" b="7677"/>
          <a:stretch>
            <a:fillRect/>
          </a:stretch>
        </p:blipFill>
        <p:spPr bwMode="auto">
          <a:xfrm>
            <a:off x="2420938" y="3390900"/>
            <a:ext cx="5961062"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2"/>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699" name="Text Box 3"/>
          <p:cNvSpPr txBox="1">
            <a:spLocks noChangeArrowheads="1"/>
          </p:cNvSpPr>
          <p:nvPr/>
        </p:nvSpPr>
        <p:spPr bwMode="auto">
          <a:xfrm rot="4920000">
            <a:off x="6158706" y="5015707"/>
            <a:ext cx="32702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0" name="Text Box 4"/>
          <p:cNvSpPr txBox="1">
            <a:spLocks noChangeArrowheads="1"/>
          </p:cNvSpPr>
          <p:nvPr/>
        </p:nvSpPr>
        <p:spPr bwMode="auto">
          <a:xfrm>
            <a:off x="341313" y="298450"/>
            <a:ext cx="8523287" cy="80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472400"/>
                </a:solidFill>
              </a:rPr>
              <a:t>Distance from baseline</a:t>
            </a:r>
          </a:p>
        </p:txBody>
      </p:sp>
      <p:pic>
        <p:nvPicPr>
          <p:cNvPr id="8"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114800"/>
            <a:ext cx="631825" cy="18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3" name="Straight Arrow Connector 2"/>
          <p:cNvCxnSpPr/>
          <p:nvPr/>
        </p:nvCxnSpPr>
        <p:spPr bwMode="auto">
          <a:xfrm>
            <a:off x="4572000" y="1524000"/>
            <a:ext cx="228600" cy="304800"/>
          </a:xfrm>
          <a:prstGeom prst="straightConnector1">
            <a:avLst/>
          </a:prstGeom>
          <a:solidFill>
            <a:srgbClr val="00B8FF"/>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1128" name="Isosceles Triangle 4"/>
          <p:cNvSpPr>
            <a:spLocks noChangeArrowheads="1"/>
          </p:cNvSpPr>
          <p:nvPr/>
        </p:nvSpPr>
        <p:spPr bwMode="auto">
          <a:xfrm>
            <a:off x="3657600" y="4648200"/>
            <a:ext cx="4953000" cy="1676400"/>
          </a:xfrm>
          <a:prstGeom prst="triangle">
            <a:avLst>
              <a:gd name="adj" fmla="val 100000"/>
            </a:avLst>
          </a:prstGeom>
          <a:solidFill>
            <a:srgbClr val="FFFFFF"/>
          </a:solidFill>
          <a:ln w="9525">
            <a:solidFill>
              <a:srgbClr val="FFFFFF"/>
            </a:solidFill>
            <a:round/>
            <a:headEnd/>
            <a:tailEnd/>
          </a:ln>
        </p:spPr>
        <p:txBody>
          <a:bodyPr/>
          <a:lstStyle/>
          <a:p>
            <a:pPr eaLnBrk="0" hangingPunct="0">
              <a:lnSpc>
                <a:spcPct val="93000"/>
              </a:lnSpc>
              <a:buClr>
                <a:srgbClr val="000000"/>
              </a:buClr>
              <a:buSzPct val="100000"/>
              <a:buFont typeface="Times New Roman" charset="0"/>
              <a:buNone/>
            </a:pPr>
            <a:endParaRPr lang="en-US"/>
          </a:p>
        </p:txBody>
      </p:sp>
      <p:grpSp>
        <p:nvGrpSpPr>
          <p:cNvPr id="261129" name="Group 12"/>
          <p:cNvGrpSpPr>
            <a:grpSpLocks/>
          </p:cNvGrpSpPr>
          <p:nvPr/>
        </p:nvGrpSpPr>
        <p:grpSpPr bwMode="auto">
          <a:xfrm>
            <a:off x="8153400" y="4800600"/>
            <a:ext cx="685800" cy="1447800"/>
            <a:chOff x="8229600" y="4724400"/>
            <a:chExt cx="685800" cy="1389888"/>
          </a:xfrm>
        </p:grpSpPr>
        <p:sp>
          <p:nvSpPr>
            <p:cNvPr id="261143" name="TextBox 13"/>
            <p:cNvSpPr txBox="1">
              <a:spLocks noChangeArrowheads="1"/>
            </p:cNvSpPr>
            <p:nvPr/>
          </p:nvSpPr>
          <p:spPr bwMode="auto">
            <a:xfrm>
              <a:off x="8229600" y="4724400"/>
              <a:ext cx="685800" cy="22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3000"/>
                </a:lnSpc>
                <a:buClr>
                  <a:srgbClr val="000000"/>
                </a:buClr>
                <a:buSzPct val="100000"/>
                <a:buFont typeface="Times New Roman" charset="0"/>
                <a:buNone/>
              </a:pPr>
              <a:r>
                <a:rPr lang="en-US" sz="1000">
                  <a:solidFill>
                    <a:srgbClr val="000000"/>
                  </a:solidFill>
                </a:rPr>
                <a:t>Distance</a:t>
              </a:r>
            </a:p>
          </p:txBody>
        </p:sp>
        <p:sp>
          <p:nvSpPr>
            <p:cNvPr id="261144" name="TextBox 16"/>
            <p:cNvSpPr txBox="1">
              <a:spLocks noChangeArrowheads="1"/>
            </p:cNvSpPr>
            <p:nvPr/>
          </p:nvSpPr>
          <p:spPr bwMode="auto">
            <a:xfrm>
              <a:off x="8305800" y="4929964"/>
              <a:ext cx="609600" cy="118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60000"/>
                </a:lnSpc>
                <a:spcAft>
                  <a:spcPts val="900"/>
                </a:spcAft>
                <a:buClr>
                  <a:srgbClr val="000000"/>
                </a:buClr>
                <a:buSzPct val="100000"/>
                <a:buFont typeface="Times New Roman" charset="0"/>
                <a:buNone/>
              </a:pPr>
              <a:r>
                <a:rPr lang="en-US" sz="1000" b="1">
                  <a:solidFill>
                    <a:schemeClr val="tx1"/>
                  </a:solidFill>
                </a:rPr>
                <a:t>75</a:t>
              </a:r>
            </a:p>
            <a:p>
              <a:pPr eaLnBrk="0" hangingPunct="0">
                <a:lnSpc>
                  <a:spcPct val="60000"/>
                </a:lnSpc>
                <a:spcAft>
                  <a:spcPts val="900"/>
                </a:spcAft>
                <a:buClr>
                  <a:srgbClr val="000000"/>
                </a:buClr>
                <a:buSzPct val="100000"/>
                <a:buFont typeface="Times New Roman" charset="0"/>
                <a:buNone/>
              </a:pPr>
              <a:r>
                <a:rPr lang="en-US" sz="1000" b="1">
                  <a:solidFill>
                    <a:schemeClr val="tx1"/>
                  </a:solidFill>
                </a:rPr>
                <a:t>90</a:t>
              </a:r>
            </a:p>
            <a:p>
              <a:pPr eaLnBrk="0" hangingPunct="0">
                <a:lnSpc>
                  <a:spcPct val="60000"/>
                </a:lnSpc>
                <a:spcAft>
                  <a:spcPts val="900"/>
                </a:spcAft>
                <a:buClr>
                  <a:srgbClr val="000000"/>
                </a:buClr>
                <a:buSzPct val="100000"/>
                <a:buFont typeface="Times New Roman" charset="0"/>
                <a:buNone/>
              </a:pPr>
              <a:r>
                <a:rPr lang="en-US" sz="1000" b="1">
                  <a:solidFill>
                    <a:schemeClr val="tx1"/>
                  </a:solidFill>
                </a:rPr>
                <a:t>105</a:t>
              </a:r>
            </a:p>
            <a:p>
              <a:pPr eaLnBrk="0" hangingPunct="0">
                <a:lnSpc>
                  <a:spcPct val="60000"/>
                </a:lnSpc>
                <a:spcAft>
                  <a:spcPts val="900"/>
                </a:spcAft>
                <a:buClr>
                  <a:srgbClr val="000000"/>
                </a:buClr>
                <a:buSzPct val="100000"/>
                <a:buFont typeface="Times New Roman" charset="0"/>
                <a:buNone/>
              </a:pPr>
              <a:r>
                <a:rPr lang="en-US" sz="1000" b="1">
                  <a:solidFill>
                    <a:schemeClr val="tx1"/>
                  </a:solidFill>
                </a:rPr>
                <a:t>120</a:t>
              </a:r>
            </a:p>
            <a:p>
              <a:pPr eaLnBrk="0" hangingPunct="0">
                <a:lnSpc>
                  <a:spcPct val="60000"/>
                </a:lnSpc>
                <a:spcAft>
                  <a:spcPts val="900"/>
                </a:spcAft>
                <a:buClr>
                  <a:srgbClr val="000000"/>
                </a:buClr>
                <a:buSzPct val="100000"/>
                <a:buFont typeface="Times New Roman" charset="0"/>
                <a:buNone/>
              </a:pPr>
              <a:r>
                <a:rPr lang="en-US" sz="1000" b="1">
                  <a:solidFill>
                    <a:schemeClr val="tx1"/>
                  </a:solidFill>
                </a:rPr>
                <a:t>135</a:t>
              </a:r>
            </a:p>
            <a:p>
              <a:pPr eaLnBrk="0" hangingPunct="0">
                <a:lnSpc>
                  <a:spcPct val="60000"/>
                </a:lnSpc>
                <a:spcAft>
                  <a:spcPts val="900"/>
                </a:spcAft>
                <a:buClr>
                  <a:srgbClr val="000000"/>
                </a:buClr>
                <a:buSzPct val="100000"/>
                <a:buFont typeface="Times New Roman" charset="0"/>
                <a:buNone/>
              </a:pPr>
              <a:r>
                <a:rPr lang="en-US" sz="1000" b="1">
                  <a:solidFill>
                    <a:schemeClr val="tx1"/>
                  </a:solidFill>
                </a:rPr>
                <a:t>150 m</a:t>
              </a:r>
            </a:p>
          </p:txBody>
        </p:sp>
      </p:grpSp>
      <p:sp>
        <p:nvSpPr>
          <p:cNvPr id="261130" name="TextBox 5"/>
          <p:cNvSpPr txBox="1">
            <a:spLocks noChangeArrowheads="1"/>
          </p:cNvSpPr>
          <p:nvPr/>
        </p:nvSpPr>
        <p:spPr bwMode="auto">
          <a:xfrm>
            <a:off x="1752600" y="4114800"/>
            <a:ext cx="473075"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93000"/>
              </a:lnSpc>
              <a:buClr>
                <a:srgbClr val="000000"/>
              </a:buClr>
              <a:buSzPct val="100000"/>
              <a:buFont typeface="Times New Roman" charset="0"/>
              <a:buNone/>
            </a:pPr>
            <a:r>
              <a:rPr lang="en-US" sz="900">
                <a:solidFill>
                  <a:srgbClr val="000000"/>
                </a:solidFill>
              </a:rPr>
              <a:t>300m</a:t>
            </a:r>
          </a:p>
        </p:txBody>
      </p:sp>
      <p:pic>
        <p:nvPicPr>
          <p:cNvPr id="261131" name="Picture 8" descr="costsurf_to_roads.png"/>
          <p:cNvPicPr>
            <a:picLocks noChangeAspect="1"/>
          </p:cNvPicPr>
          <p:nvPr/>
        </p:nvPicPr>
        <p:blipFill>
          <a:blip r:embed="rId6">
            <a:extLst>
              <a:ext uri="{28A0092B-C50C-407E-A947-70E740481C1C}">
                <a14:useLocalDpi xmlns:a14="http://schemas.microsoft.com/office/drawing/2010/main" val="0"/>
              </a:ext>
            </a:extLst>
          </a:blip>
          <a:srcRect l="10609" r="56302"/>
          <a:stretch>
            <a:fillRect/>
          </a:stretch>
        </p:blipFill>
        <p:spPr bwMode="auto">
          <a:xfrm>
            <a:off x="8031163" y="5029200"/>
            <a:ext cx="2746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1132" name="Group 20"/>
          <p:cNvGrpSpPr>
            <a:grpSpLocks/>
          </p:cNvGrpSpPr>
          <p:nvPr/>
        </p:nvGrpSpPr>
        <p:grpSpPr bwMode="auto">
          <a:xfrm>
            <a:off x="5486400" y="1219200"/>
            <a:ext cx="630238" cy="1144588"/>
            <a:chOff x="7924800" y="4952989"/>
            <a:chExt cx="533395" cy="1413067"/>
          </a:xfrm>
        </p:grpSpPr>
        <p:pic>
          <p:nvPicPr>
            <p:cNvPr id="261141" name="Picture 21" descr="oi_time.png"/>
            <p:cNvPicPr>
              <a:picLocks noChangeAspect="1"/>
            </p:cNvPicPr>
            <p:nvPr/>
          </p:nvPicPr>
          <p:blipFill>
            <a:blip r:embed="rId7">
              <a:extLst>
                <a:ext uri="{28A0092B-C50C-407E-A947-70E740481C1C}">
                  <a14:useLocalDpi xmlns:a14="http://schemas.microsoft.com/office/drawing/2010/main" val="0"/>
                </a:ext>
              </a:extLst>
            </a:blip>
            <a:srcRect r="13397"/>
            <a:stretch>
              <a:fillRect/>
            </a:stretch>
          </p:blipFill>
          <p:spPr bwMode="auto">
            <a:xfrm>
              <a:off x="7924800" y="4952989"/>
              <a:ext cx="106197" cy="1317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42" name="TextBox 22"/>
            <p:cNvSpPr txBox="1">
              <a:spLocks noChangeArrowheads="1"/>
            </p:cNvSpPr>
            <p:nvPr/>
          </p:nvSpPr>
          <p:spPr bwMode="auto">
            <a:xfrm>
              <a:off x="7989272" y="4953000"/>
              <a:ext cx="468923" cy="141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50000"/>
                </a:lnSpc>
                <a:spcAft>
                  <a:spcPts val="900"/>
                </a:spcAft>
                <a:buClr>
                  <a:srgbClr val="000000"/>
                </a:buClr>
                <a:buSzPct val="100000"/>
                <a:buFont typeface="Times New Roman" charset="0"/>
                <a:buNone/>
              </a:pPr>
              <a:r>
                <a:rPr lang="en-US" sz="1000" b="1">
                  <a:solidFill>
                    <a:srgbClr val="000000"/>
                  </a:solidFill>
                </a:rPr>
                <a:t>1997</a:t>
              </a:r>
            </a:p>
            <a:p>
              <a:pPr eaLnBrk="0" hangingPunct="0">
                <a:lnSpc>
                  <a:spcPct val="50000"/>
                </a:lnSpc>
                <a:spcAft>
                  <a:spcPts val="900"/>
                </a:spcAft>
                <a:buClr>
                  <a:srgbClr val="000000"/>
                </a:buClr>
                <a:buSzPct val="100000"/>
                <a:buFont typeface="Times New Roman" charset="0"/>
                <a:buNone/>
              </a:pPr>
              <a:r>
                <a:rPr lang="en-US" sz="1000" b="1">
                  <a:solidFill>
                    <a:srgbClr val="000000"/>
                  </a:solidFill>
                </a:rPr>
                <a:t>1999</a:t>
              </a:r>
            </a:p>
            <a:p>
              <a:pPr eaLnBrk="0" hangingPunct="0">
                <a:lnSpc>
                  <a:spcPct val="50000"/>
                </a:lnSpc>
                <a:spcAft>
                  <a:spcPts val="900"/>
                </a:spcAft>
                <a:buClr>
                  <a:srgbClr val="000000"/>
                </a:buClr>
                <a:buSzPct val="100000"/>
                <a:buFont typeface="Times New Roman" charset="0"/>
                <a:buNone/>
              </a:pPr>
              <a:r>
                <a:rPr lang="en-US" sz="1000" b="1">
                  <a:solidFill>
                    <a:srgbClr val="000000"/>
                  </a:solidFill>
                </a:rPr>
                <a:t>2001</a:t>
              </a:r>
            </a:p>
            <a:p>
              <a:pPr eaLnBrk="0" hangingPunct="0">
                <a:lnSpc>
                  <a:spcPct val="50000"/>
                </a:lnSpc>
                <a:spcAft>
                  <a:spcPts val="900"/>
                </a:spcAft>
                <a:buClr>
                  <a:srgbClr val="000000"/>
                </a:buClr>
                <a:buSzPct val="100000"/>
                <a:buFont typeface="Times New Roman" charset="0"/>
                <a:buNone/>
              </a:pPr>
              <a:r>
                <a:rPr lang="en-US" sz="1000" b="1">
                  <a:solidFill>
                    <a:srgbClr val="000000"/>
                  </a:solidFill>
                </a:rPr>
                <a:t>2003</a:t>
              </a:r>
            </a:p>
            <a:p>
              <a:pPr eaLnBrk="0" hangingPunct="0">
                <a:lnSpc>
                  <a:spcPct val="50000"/>
                </a:lnSpc>
                <a:spcAft>
                  <a:spcPts val="900"/>
                </a:spcAft>
                <a:buClr>
                  <a:srgbClr val="000000"/>
                </a:buClr>
                <a:buSzPct val="100000"/>
                <a:buFont typeface="Times New Roman" charset="0"/>
                <a:buNone/>
              </a:pPr>
              <a:r>
                <a:rPr lang="en-US" sz="1000" b="1">
                  <a:solidFill>
                    <a:srgbClr val="000000"/>
                  </a:solidFill>
                </a:rPr>
                <a:t>2005</a:t>
              </a:r>
            </a:p>
            <a:p>
              <a:pPr eaLnBrk="0" hangingPunct="0">
                <a:lnSpc>
                  <a:spcPct val="50000"/>
                </a:lnSpc>
                <a:spcAft>
                  <a:spcPts val="900"/>
                </a:spcAft>
                <a:buClr>
                  <a:srgbClr val="000000"/>
                </a:buClr>
                <a:buSzPct val="100000"/>
                <a:buFont typeface="Times New Roman" charset="0"/>
                <a:buNone/>
              </a:pPr>
              <a:r>
                <a:rPr lang="en-US" sz="1000" b="1">
                  <a:solidFill>
                    <a:srgbClr val="000000"/>
                  </a:solidFill>
                </a:rPr>
                <a:t>2008</a:t>
              </a:r>
            </a:p>
          </p:txBody>
        </p:sp>
      </p:grpSp>
      <p:grpSp>
        <p:nvGrpSpPr>
          <p:cNvPr id="261133" name="Group 23"/>
          <p:cNvGrpSpPr>
            <a:grpSpLocks/>
          </p:cNvGrpSpPr>
          <p:nvPr/>
        </p:nvGrpSpPr>
        <p:grpSpPr bwMode="auto">
          <a:xfrm>
            <a:off x="762000" y="4876800"/>
            <a:ext cx="1447800" cy="1360488"/>
            <a:chOff x="3733800" y="5358384"/>
            <a:chExt cx="1447800" cy="1359710"/>
          </a:xfrm>
        </p:grpSpPr>
        <p:sp>
          <p:nvSpPr>
            <p:cNvPr id="261134" name="Text Box 7"/>
            <p:cNvSpPr txBox="1">
              <a:spLocks noChangeArrowheads="1"/>
            </p:cNvSpPr>
            <p:nvPr/>
          </p:nvSpPr>
          <p:spPr bwMode="auto">
            <a:xfrm>
              <a:off x="3733800" y="5834150"/>
              <a:ext cx="568780" cy="44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nSpc>
                  <a:spcPct val="93000"/>
                </a:lnSpc>
                <a:buClr>
                  <a:srgbClr val="000000"/>
                </a:buClr>
                <a:buSzPct val="100000"/>
                <a:buFont typeface="Times New Roman" charset="0"/>
                <a:buNone/>
              </a:pPr>
              <a:r>
                <a:rPr lang="en-US" sz="1000">
                  <a:solidFill>
                    <a:srgbClr val="000000"/>
                  </a:solidFill>
                </a:rPr>
                <a:t>Time</a:t>
              </a:r>
            </a:p>
            <a:p>
              <a:pPr>
                <a:lnSpc>
                  <a:spcPct val="93000"/>
                </a:lnSpc>
                <a:buClr>
                  <a:srgbClr val="000000"/>
                </a:buClr>
                <a:buSzPct val="100000"/>
                <a:buFont typeface="Times New Roman" charset="0"/>
                <a:buNone/>
              </a:pPr>
              <a:r>
                <a:rPr lang="en-US" sz="1000">
                  <a:solidFill>
                    <a:srgbClr val="000000"/>
                  </a:solidFill>
                </a:rPr>
                <a:t>[year]</a:t>
              </a:r>
            </a:p>
          </p:txBody>
        </p:sp>
        <p:grpSp>
          <p:nvGrpSpPr>
            <p:cNvPr id="261135" name="Group 25"/>
            <p:cNvGrpSpPr>
              <a:grpSpLocks/>
            </p:cNvGrpSpPr>
            <p:nvPr/>
          </p:nvGrpSpPr>
          <p:grpSpPr bwMode="auto">
            <a:xfrm>
              <a:off x="4005815" y="5358384"/>
              <a:ext cx="1175785" cy="1359710"/>
              <a:chOff x="4005815" y="5358384"/>
              <a:chExt cx="1175785" cy="1359710"/>
            </a:xfrm>
          </p:grpSpPr>
          <p:sp>
            <p:nvSpPr>
              <p:cNvPr id="261136" name="Text Box 3"/>
              <p:cNvSpPr txBox="1">
                <a:spLocks noChangeArrowheads="1"/>
              </p:cNvSpPr>
              <p:nvPr/>
            </p:nvSpPr>
            <p:spPr bwMode="auto">
              <a:xfrm>
                <a:off x="4691613" y="6367858"/>
                <a:ext cx="489987" cy="26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nSpc>
                    <a:spcPct val="93000"/>
                  </a:lnSpc>
                  <a:buClr>
                    <a:srgbClr val="000000"/>
                  </a:buClr>
                  <a:buSzPct val="100000"/>
                  <a:buFont typeface="Times New Roman" charset="0"/>
                  <a:buNone/>
                </a:pPr>
                <a:r>
                  <a:rPr lang="en-US" sz="1000">
                    <a:solidFill>
                      <a:srgbClr val="000000"/>
                    </a:solidFill>
                  </a:rPr>
                  <a:t>Y[m]</a:t>
                </a:r>
              </a:p>
            </p:txBody>
          </p:sp>
          <p:sp>
            <p:nvSpPr>
              <p:cNvPr id="261137" name="Line 5"/>
              <p:cNvSpPr>
                <a:spLocks noChangeShapeType="1"/>
              </p:cNvSpPr>
              <p:nvPr/>
            </p:nvSpPr>
            <p:spPr bwMode="auto">
              <a:xfrm flipV="1">
                <a:off x="4306824" y="5358384"/>
                <a:ext cx="1231" cy="100584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1138" name="Line 6"/>
              <p:cNvSpPr>
                <a:spLocks noChangeShapeType="1"/>
              </p:cNvSpPr>
              <p:nvPr/>
            </p:nvSpPr>
            <p:spPr bwMode="auto">
              <a:xfrm>
                <a:off x="4301285" y="6371780"/>
                <a:ext cx="508453" cy="130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1139" name="Line 8"/>
              <p:cNvSpPr>
                <a:spLocks noChangeShapeType="1"/>
              </p:cNvSpPr>
              <p:nvPr/>
            </p:nvSpPr>
            <p:spPr bwMode="auto">
              <a:xfrm flipH="1">
                <a:off x="4005815" y="6371780"/>
                <a:ext cx="295470" cy="34631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1140" name="Text Box 9"/>
              <p:cNvSpPr txBox="1">
                <a:spLocks noChangeArrowheads="1"/>
              </p:cNvSpPr>
              <p:nvPr/>
            </p:nvSpPr>
            <p:spPr bwMode="auto">
              <a:xfrm>
                <a:off x="4267200" y="5410200"/>
                <a:ext cx="733743" cy="89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spcAft>
                    <a:spcPts val="100"/>
                  </a:spcAft>
                  <a:buSzPct val="100000"/>
                </a:pPr>
                <a:r>
                  <a:rPr lang="en-US" sz="800">
                    <a:solidFill>
                      <a:srgbClr val="000000"/>
                    </a:solidFill>
                    <a:cs typeface="Arial" charset="0"/>
                  </a:rPr>
                  <a:t>2008</a:t>
                </a:r>
              </a:p>
              <a:p>
                <a:pPr>
                  <a:spcAft>
                    <a:spcPts val="100"/>
                  </a:spcAft>
                  <a:buSzPct val="100000"/>
                </a:pPr>
                <a:r>
                  <a:rPr lang="en-US" sz="800">
                    <a:solidFill>
                      <a:srgbClr val="000000"/>
                    </a:solidFill>
                    <a:cs typeface="Arial" charset="0"/>
                  </a:rPr>
                  <a:t>2005</a:t>
                </a:r>
              </a:p>
              <a:p>
                <a:pPr>
                  <a:spcAft>
                    <a:spcPts val="100"/>
                  </a:spcAft>
                  <a:buSzPct val="100000"/>
                </a:pPr>
                <a:r>
                  <a:rPr lang="en-US" sz="800">
                    <a:solidFill>
                      <a:srgbClr val="000000"/>
                    </a:solidFill>
                    <a:cs typeface="Arial" charset="0"/>
                  </a:rPr>
                  <a:t>2003</a:t>
                </a:r>
              </a:p>
              <a:p>
                <a:pPr>
                  <a:spcAft>
                    <a:spcPts val="100"/>
                  </a:spcAft>
                  <a:buSzPct val="100000"/>
                </a:pPr>
                <a:r>
                  <a:rPr lang="en-US" sz="800">
                    <a:solidFill>
                      <a:srgbClr val="000000"/>
                    </a:solidFill>
                    <a:cs typeface="Arial" charset="0"/>
                  </a:rPr>
                  <a:t>2001</a:t>
                </a:r>
              </a:p>
              <a:p>
                <a:pPr>
                  <a:spcAft>
                    <a:spcPts val="100"/>
                  </a:spcAft>
                  <a:buSzPct val="100000"/>
                </a:pPr>
                <a:r>
                  <a:rPr lang="en-US" sz="800">
                    <a:solidFill>
                      <a:srgbClr val="000000"/>
                    </a:solidFill>
                    <a:cs typeface="Arial" charset="0"/>
                  </a:rPr>
                  <a:t>1999</a:t>
                </a:r>
              </a:p>
              <a:p>
                <a:pPr>
                  <a:spcAft>
                    <a:spcPts val="100"/>
                  </a:spcAft>
                  <a:buSzPct val="100000"/>
                </a:pPr>
                <a:r>
                  <a:rPr lang="en-US" sz="800">
                    <a:solidFill>
                      <a:srgbClr val="000000"/>
                    </a:solidFill>
                    <a:cs typeface="Arial" charset="0"/>
                  </a:rPr>
                  <a:t>199</a:t>
                </a:r>
                <a:r>
                  <a:rPr lang="en-US" sz="800" b="1">
                    <a:solidFill>
                      <a:srgbClr val="000000"/>
                    </a:solidFill>
                    <a:cs typeface="Arial" charset="0"/>
                  </a:rPr>
                  <a:t>7</a:t>
                </a:r>
              </a:p>
            </p:txBody>
          </p:sp>
        </p:gr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699" name="Text Box 3"/>
          <p:cNvSpPr txBox="1">
            <a:spLocks noChangeArrowheads="1"/>
          </p:cNvSpPr>
          <p:nvPr/>
        </p:nvSpPr>
        <p:spPr bwMode="auto">
          <a:xfrm rot="4920000">
            <a:off x="6158706" y="5015707"/>
            <a:ext cx="32702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0" name="Text Box 4"/>
          <p:cNvSpPr txBox="1">
            <a:spLocks noChangeArrowheads="1"/>
          </p:cNvSpPr>
          <p:nvPr/>
        </p:nvSpPr>
        <p:spPr bwMode="auto">
          <a:xfrm>
            <a:off x="341313" y="298450"/>
            <a:ext cx="8523287" cy="80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472400"/>
                </a:solidFill>
              </a:rPr>
              <a:t>Series of contours in space-time cube</a:t>
            </a:r>
          </a:p>
        </p:txBody>
      </p:sp>
      <p:sp>
        <p:nvSpPr>
          <p:cNvPr id="29701" name="Text Box 5"/>
          <p:cNvSpPr txBox="1">
            <a:spLocks noChangeArrowheads="1"/>
          </p:cNvSpPr>
          <p:nvPr/>
        </p:nvSpPr>
        <p:spPr bwMode="auto">
          <a:xfrm>
            <a:off x="268288" y="5827713"/>
            <a:ext cx="7351712" cy="72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800" dirty="0" smtClean="0">
                <a:solidFill>
                  <a:srgbClr val="000000"/>
                </a:solidFill>
              </a:rPr>
              <a:t>browsing through evolution of contours</a:t>
            </a:r>
          </a:p>
          <a:p>
            <a:pPr eaLnBrk="0" hangingPunct="0">
              <a:lnSpc>
                <a:spcPct val="93000"/>
              </a:lnSpc>
              <a:buSzPct val="100000"/>
              <a:defRPr/>
            </a:pPr>
            <a:r>
              <a:rPr lang="en-US" sz="1800" dirty="0" smtClean="0">
                <a:solidFill>
                  <a:srgbClr val="000000"/>
                </a:solidFill>
              </a:rPr>
              <a:t>0.5,1., 1.5, 2., 2.5, 3., 3.5, 4., 5., 6., 7., 8., 9.m</a:t>
            </a:r>
          </a:p>
          <a:p>
            <a:pPr eaLnBrk="0" hangingPunct="0">
              <a:lnSpc>
                <a:spcPct val="93000"/>
              </a:lnSpc>
              <a:buSzPct val="100000"/>
              <a:defRPr/>
            </a:pPr>
            <a:endParaRPr lang="en-US" sz="1800" dirty="0" smtClean="0">
              <a:solidFill>
                <a:srgbClr val="000000"/>
              </a:solidFill>
            </a:endParaRPr>
          </a:p>
        </p:txBody>
      </p:sp>
      <p:pic>
        <p:nvPicPr>
          <p:cNvPr id="263173" name="Picture 1" descr="isoanimate_labele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60515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l="15215" t="13206" r="15552"/>
          <a:stretch>
            <a:fillRect/>
          </a:stretch>
        </p:blipFill>
        <p:spPr bwMode="auto">
          <a:xfrm>
            <a:off x="312738" y="2349500"/>
            <a:ext cx="2665412" cy="2938463"/>
          </a:xfrm>
          <a:prstGeom prst="rect">
            <a:avLst/>
          </a:prstGeom>
          <a:noFill/>
          <a:ln>
            <a:noFill/>
          </a:ln>
          <a:effectLst/>
          <a:extLst>
            <a:ext uri="{909E8E84-426E-40dd-AFC4-6F175D3DCCD1}">
              <a14:hiddenFill xmlns:a14="http://schemas.microsoft.com/office/drawing/2010/main">
                <a:blipFill dpi="0" rotWithShape="0">
                  <a:blip/>
                  <a:srcRect l="15215" t="13206" r="1555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21640"/>
          <a:stretch/>
        </p:blipFill>
        <p:spPr bwMode="auto">
          <a:xfrm>
            <a:off x="2905125" y="2273300"/>
            <a:ext cx="5857875" cy="328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699" name="Rectangle 3"/>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0" name="Text Box 4"/>
          <p:cNvSpPr txBox="1">
            <a:spLocks noChangeArrowheads="1"/>
          </p:cNvSpPr>
          <p:nvPr/>
        </p:nvSpPr>
        <p:spPr bwMode="auto">
          <a:xfrm>
            <a:off x="3078163" y="2425700"/>
            <a:ext cx="2789237"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eaLnBrk="0" hangingPunct="0">
              <a:lnSpc>
                <a:spcPct val="93000"/>
              </a:lnSpc>
              <a:buSzPct val="100000"/>
              <a:defRPr/>
            </a:pPr>
            <a:r>
              <a:rPr lang="en-US" sz="1200" b="1" dirty="0" smtClean="0">
                <a:solidFill>
                  <a:srgbClr val="000000"/>
                </a:solidFill>
              </a:rPr>
              <a:t>Elevation:     10     11     12 m </a:t>
            </a:r>
          </a:p>
        </p:txBody>
      </p:sp>
      <p:sp>
        <p:nvSpPr>
          <p:cNvPr id="29701" name="AutoShape 5"/>
          <p:cNvSpPr>
            <a:spLocks noChangeArrowheads="1"/>
          </p:cNvSpPr>
          <p:nvPr/>
        </p:nvSpPr>
        <p:spPr bwMode="auto">
          <a:xfrm>
            <a:off x="4203700" y="2476500"/>
            <a:ext cx="136525" cy="136525"/>
          </a:xfrm>
          <a:prstGeom prst="roundRect">
            <a:avLst>
              <a:gd name="adj" fmla="val 1162"/>
            </a:avLst>
          </a:prstGeom>
          <a:solidFill>
            <a:srgbClr val="23FF2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2" name="AutoShape 6"/>
          <p:cNvSpPr>
            <a:spLocks noChangeArrowheads="1"/>
          </p:cNvSpPr>
          <p:nvPr/>
        </p:nvSpPr>
        <p:spPr bwMode="auto">
          <a:xfrm>
            <a:off x="4594225" y="2473325"/>
            <a:ext cx="136525" cy="136525"/>
          </a:xfrm>
          <a:prstGeom prst="roundRect">
            <a:avLst>
              <a:gd name="adj" fmla="val 1162"/>
            </a:avLst>
          </a:prstGeom>
          <a:solidFill>
            <a:srgbClr val="FFD32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3" name="AutoShape 7"/>
          <p:cNvSpPr>
            <a:spLocks noChangeArrowheads="1"/>
          </p:cNvSpPr>
          <p:nvPr/>
        </p:nvSpPr>
        <p:spPr bwMode="auto">
          <a:xfrm>
            <a:off x="4960938" y="2476500"/>
            <a:ext cx="136525" cy="136525"/>
          </a:xfrm>
          <a:prstGeom prst="roundRect">
            <a:avLst>
              <a:gd name="adj" fmla="val 1162"/>
            </a:avLst>
          </a:prstGeom>
          <a:solidFill>
            <a:srgbClr val="FF663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pic>
        <p:nvPicPr>
          <p:cNvPr id="29704"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1" r="3186" b="23577"/>
          <a:stretch/>
        </p:blipFill>
        <p:spPr bwMode="auto">
          <a:xfrm>
            <a:off x="7620000" y="5310188"/>
            <a:ext cx="941388" cy="158750"/>
          </a:xfrm>
          <a:prstGeom prst="rect">
            <a:avLst/>
          </a:prstGeom>
          <a:noFill/>
          <a:ln>
            <a:noFill/>
          </a:ln>
          <a:effectLst/>
          <a:extLst>
            <a:ext uri="{909E8E84-426E-40dd-AFC4-6F175D3DCCD1}">
              <a14:hiddenFill xmlns:a14="http://schemas.microsoft.com/office/drawing/2010/main">
                <a:blipFill dpi="0" rotWithShape="0">
                  <a:blip/>
                  <a:srcRect r="160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705" name="Text Box 9"/>
          <p:cNvSpPr txBox="1">
            <a:spLocks noChangeArrowheads="1"/>
          </p:cNvSpPr>
          <p:nvPr/>
        </p:nvSpPr>
        <p:spPr bwMode="auto">
          <a:xfrm>
            <a:off x="7543800" y="5175250"/>
            <a:ext cx="1600200"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000" b="1" dirty="0" smtClean="0">
                <a:solidFill>
                  <a:srgbClr val="000000"/>
                </a:solidFill>
              </a:rPr>
              <a:t>0                   100m</a:t>
            </a:r>
          </a:p>
        </p:txBody>
      </p:sp>
      <p:sp>
        <p:nvSpPr>
          <p:cNvPr id="29706" name="Line 10"/>
          <p:cNvSpPr>
            <a:spLocks noChangeShapeType="1"/>
          </p:cNvSpPr>
          <p:nvPr/>
        </p:nvSpPr>
        <p:spPr bwMode="auto">
          <a:xfrm flipV="1">
            <a:off x="4572000" y="3679825"/>
            <a:ext cx="811213" cy="176213"/>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07" name="AutoShape 11"/>
          <p:cNvSpPr>
            <a:spLocks noChangeArrowheads="1"/>
          </p:cNvSpPr>
          <p:nvPr/>
        </p:nvSpPr>
        <p:spPr bwMode="auto">
          <a:xfrm>
            <a:off x="7751763" y="3487738"/>
            <a:ext cx="401637" cy="666750"/>
          </a:xfrm>
          <a:prstGeom prst="roundRect">
            <a:avLst>
              <a:gd name="adj" fmla="val 394"/>
            </a:avLst>
          </a:prstGeom>
          <a:solidFill>
            <a:srgbClr val="FFFFFF"/>
          </a:solidFill>
          <a:ln w="9525">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08" name="Text Box 12"/>
          <p:cNvSpPr txBox="1">
            <a:spLocks noChangeArrowheads="1"/>
          </p:cNvSpPr>
          <p:nvPr/>
        </p:nvSpPr>
        <p:spPr bwMode="auto">
          <a:xfrm>
            <a:off x="7640638" y="3263900"/>
            <a:ext cx="588962" cy="92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eaLnBrk="0" hangingPunct="0">
              <a:buSzPct val="100000"/>
              <a:defRPr/>
            </a:pPr>
            <a:endParaRPr lang="en-US" sz="1200" b="1" dirty="0" smtClean="0">
              <a:solidFill>
                <a:srgbClr val="000000"/>
              </a:solidFill>
              <a:cs typeface="msgothic" charset="0"/>
            </a:endParaRPr>
          </a:p>
          <a:p>
            <a:pPr algn="r" eaLnBrk="0" hangingPunct="0">
              <a:buSzPct val="100000"/>
              <a:defRPr/>
            </a:pPr>
            <a:r>
              <a:rPr lang="en-US" sz="1000" dirty="0" smtClean="0">
                <a:solidFill>
                  <a:srgbClr val="000000"/>
                </a:solidFill>
                <a:cs typeface="msgothic" charset="0"/>
              </a:rPr>
              <a:t>2008</a:t>
            </a:r>
          </a:p>
          <a:p>
            <a:pPr algn="r" eaLnBrk="0" hangingPunct="0">
              <a:buSzPct val="100000"/>
              <a:defRPr/>
            </a:pPr>
            <a:r>
              <a:rPr lang="en-US" sz="1000" dirty="0" smtClean="0">
                <a:solidFill>
                  <a:srgbClr val="000000"/>
                </a:solidFill>
                <a:cs typeface="msgothic" charset="0"/>
              </a:rPr>
              <a:t>2005</a:t>
            </a:r>
          </a:p>
          <a:p>
            <a:pPr algn="r" eaLnBrk="0" hangingPunct="0">
              <a:buSzPct val="100000"/>
              <a:defRPr/>
            </a:pPr>
            <a:r>
              <a:rPr lang="en-US" sz="1000" dirty="0" smtClean="0">
                <a:solidFill>
                  <a:srgbClr val="000000"/>
                </a:solidFill>
                <a:cs typeface="msgothic" charset="0"/>
              </a:rPr>
              <a:t>2001</a:t>
            </a:r>
          </a:p>
          <a:p>
            <a:pPr algn="r" eaLnBrk="0" hangingPunct="0">
              <a:buSzPct val="100000"/>
              <a:defRPr/>
            </a:pPr>
            <a:r>
              <a:rPr lang="en-US" sz="1000" dirty="0" smtClean="0">
                <a:solidFill>
                  <a:srgbClr val="000000"/>
                </a:solidFill>
                <a:cs typeface="msgothic" charset="0"/>
              </a:rPr>
              <a:t>1999</a:t>
            </a:r>
          </a:p>
        </p:txBody>
      </p:sp>
      <p:graphicFrame>
        <p:nvGraphicFramePr>
          <p:cNvPr id="29709" name="Group 13"/>
          <p:cNvGraphicFramePr>
            <a:graphicFrameLocks noGrp="1"/>
          </p:cNvGraphicFramePr>
          <p:nvPr/>
        </p:nvGraphicFramePr>
        <p:xfrm>
          <a:off x="1714500" y="4187825"/>
          <a:ext cx="884238" cy="1082676"/>
        </p:xfrm>
        <a:graphic>
          <a:graphicData uri="http://schemas.openxmlformats.org/drawingml/2006/table">
            <a:tbl>
              <a:tblPr/>
              <a:tblGrid>
                <a:gridCol w="273050"/>
                <a:gridCol w="252413"/>
                <a:gridCol w="358775"/>
              </a:tblGrid>
              <a:tr h="230202">
                <a:tc>
                  <a:txBody>
                    <a:bodyPr/>
                    <a:lstStyle/>
                    <a:p>
                      <a:pPr marL="0" marR="0" lvl="0" indent="0" algn="l" defTabSz="449263" rtl="0" eaLnBrk="1" fontAlgn="base" latinLnBrk="0" hangingPunct="0">
                        <a:lnSpc>
                          <a:spcPct val="81000"/>
                        </a:lnSpc>
                        <a:spcBef>
                          <a:spcPct val="0"/>
                        </a:spcBef>
                        <a:spcAft>
                          <a:spcPct val="0"/>
                        </a:spcAft>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Arial Unicode MS" charset="0"/>
                        </a:rPr>
                        <a:t>10</a:t>
                      </a:r>
                    </a:p>
                  </a:txBody>
                  <a:tcPr marL="36000" marR="36000" marT="5994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Arial Unicode MS" charset="0"/>
                        </a:rPr>
                        <a:t>12</a:t>
                      </a:r>
                    </a:p>
                  </a:txBody>
                  <a:tcPr marL="36000" marR="36000" marT="5994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0"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ＭＳ Ｐゴシック" charset="0"/>
                        </a:rPr>
                        <a:t>z[m]</a:t>
                      </a:r>
                    </a:p>
                  </a:txBody>
                  <a:tcPr marL="36000" marR="36000" marT="66244" marB="36002" anchor="ctr" horzOverflow="overflow">
                    <a:lnL>
                      <a:noFill/>
                    </a:lnL>
                    <a:lnR>
                      <a:noFill/>
                    </a:lnR>
                    <a:lnT>
                      <a:noFill/>
                    </a:lnT>
                    <a:lnB>
                      <a:noFill/>
                    </a:lnB>
                    <a:lnTlToBr>
                      <a:noFill/>
                    </a:lnTlToBr>
                    <a:lnBlToTr>
                      <a:noFill/>
                    </a:lnBlToTr>
                    <a:solidFill>
                      <a:srgbClr val="FFFFFF"/>
                    </a:solidFill>
                  </a:tcPr>
                </a:tc>
              </a:tr>
              <a:tr h="284158">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355E00"/>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804C19"/>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Arial Unicode MS" charset="0"/>
                        </a:rPr>
                        <a:t>2008</a:t>
                      </a:r>
                    </a:p>
                  </a:txBody>
                  <a:tcPr marL="36000" marR="36000" marT="90185" marB="36002" anchor="ctr" horzOverflow="overflow">
                    <a:lnL>
                      <a:noFill/>
                    </a:lnL>
                    <a:lnR>
                      <a:noFill/>
                    </a:lnR>
                    <a:lnT>
                      <a:noFill/>
                    </a:lnT>
                    <a:lnB>
                      <a:noFill/>
                    </a:lnB>
                    <a:lnTlToBr>
                      <a:noFill/>
                    </a:lnTlToBr>
                    <a:lnBlToTr>
                      <a:noFill/>
                    </a:lnBlToTr>
                    <a:solidFill>
                      <a:srgbClr val="FFFFFF"/>
                    </a:solidFill>
                  </a:tcPr>
                </a:tc>
              </a:tr>
              <a:tr h="284158">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008000"/>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996633"/>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0"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ＭＳ Ｐゴシック" charset="0"/>
                        </a:rPr>
                        <a:t>2005</a:t>
                      </a:r>
                    </a:p>
                  </a:txBody>
                  <a:tcPr marL="36000" marR="36000" marT="114847" marB="36002" anchor="ctr" horzOverflow="overflow">
                    <a:lnL>
                      <a:noFill/>
                    </a:lnL>
                    <a:lnR>
                      <a:noFill/>
                    </a:lnR>
                    <a:lnT>
                      <a:noFill/>
                    </a:lnT>
                    <a:lnB>
                      <a:noFill/>
                    </a:lnB>
                    <a:lnTlToBr>
                      <a:noFill/>
                    </a:lnTlToBr>
                    <a:lnBlToTr>
                      <a:noFill/>
                    </a:lnBlToTr>
                    <a:solidFill>
                      <a:srgbClr val="FFFFFF"/>
                    </a:solidFill>
                  </a:tcPr>
                </a:tc>
              </a:tr>
              <a:tr h="284158">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3DEB3D"/>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1" fontAlgn="base" latinLnBrk="0" hangingPunct="0">
                        <a:lnSpc>
                          <a:spcPct val="81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200" b="1" i="0" u="none" strike="noStrike" cap="none" normalizeH="0" baseline="0">
                          <a:ln>
                            <a:noFill/>
                          </a:ln>
                          <a:solidFill>
                            <a:srgbClr val="FF950E"/>
                          </a:solidFill>
                          <a:effectLst/>
                          <a:latin typeface="Arial" charset="0"/>
                          <a:ea typeface="ＭＳ Ｐゴシック" charset="0"/>
                          <a:cs typeface="Arial Unicode MS" charset="0"/>
                        </a:rPr>
                        <a:t>~~</a:t>
                      </a:r>
                    </a:p>
                  </a:txBody>
                  <a:tcPr marL="36000" marR="36000" marT="100014" marB="36002"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449263" rtl="0" eaLnBrk="0" fontAlgn="base" latinLnBrk="0" hangingPunct="0">
                        <a:lnSpc>
                          <a:spcPct val="76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1000" b="0" i="0" u="none" strike="noStrike" cap="none" normalizeH="0" baseline="0">
                          <a:ln>
                            <a:noFill/>
                          </a:ln>
                          <a:solidFill>
                            <a:srgbClr val="000000"/>
                          </a:solidFill>
                          <a:effectLst/>
                          <a:latin typeface="Arial" charset="0"/>
                          <a:ea typeface="ＭＳ Ｐゴシック" charset="0"/>
                          <a:cs typeface="ＭＳ Ｐゴシック" charset="0"/>
                        </a:rPr>
                        <a:t>1999</a:t>
                      </a:r>
                    </a:p>
                  </a:txBody>
                  <a:tcPr marL="36000" marR="36000" marT="114847" marB="36002" anchor="ctr" horzOverflow="overflow">
                    <a:lnL>
                      <a:noFill/>
                    </a:lnL>
                    <a:lnR>
                      <a:noFill/>
                    </a:lnR>
                    <a:lnT>
                      <a:noFill/>
                    </a:lnT>
                    <a:lnB>
                      <a:noFill/>
                    </a:lnB>
                    <a:lnTlToBr>
                      <a:noFill/>
                    </a:lnTlToBr>
                    <a:lnBlToTr>
                      <a:noFill/>
                    </a:lnBlToTr>
                    <a:solidFill>
                      <a:srgbClr val="FFFFFF"/>
                    </a:solidFill>
                  </a:tcPr>
                </a:tc>
              </a:tr>
            </a:tbl>
          </a:graphicData>
        </a:graphic>
      </p:graphicFrame>
      <p:sp>
        <p:nvSpPr>
          <p:cNvPr id="29723" name="AutoShape 27"/>
          <p:cNvSpPr>
            <a:spLocks noChangeArrowheads="1"/>
          </p:cNvSpPr>
          <p:nvPr/>
        </p:nvSpPr>
        <p:spPr bwMode="auto">
          <a:xfrm rot="1560000" flipH="1">
            <a:off x="7362825" y="2565400"/>
            <a:ext cx="322263" cy="141288"/>
          </a:xfrm>
          <a:prstGeom prst="notchedRightArrow">
            <a:avLst>
              <a:gd name="adj1" fmla="val 50000"/>
              <a:gd name="adj2" fmla="val 57023"/>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24" name="Line 28"/>
          <p:cNvSpPr>
            <a:spLocks noChangeShapeType="1"/>
          </p:cNvSpPr>
          <p:nvPr/>
        </p:nvSpPr>
        <p:spPr bwMode="auto">
          <a:xfrm>
            <a:off x="4519613" y="3278188"/>
            <a:ext cx="260350" cy="2063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25" name="Line 29"/>
          <p:cNvSpPr>
            <a:spLocks noChangeShapeType="1"/>
          </p:cNvSpPr>
          <p:nvPr/>
        </p:nvSpPr>
        <p:spPr bwMode="auto">
          <a:xfrm flipV="1">
            <a:off x="3448050" y="4259263"/>
            <a:ext cx="12700" cy="728662"/>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26" name="Line 30"/>
          <p:cNvSpPr>
            <a:spLocks noChangeShapeType="1"/>
          </p:cNvSpPr>
          <p:nvPr/>
        </p:nvSpPr>
        <p:spPr bwMode="auto">
          <a:xfrm flipV="1">
            <a:off x="3438525" y="4781550"/>
            <a:ext cx="427038" cy="18573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27" name="Line 31"/>
          <p:cNvSpPr>
            <a:spLocks noChangeShapeType="1"/>
          </p:cNvSpPr>
          <p:nvPr/>
        </p:nvSpPr>
        <p:spPr bwMode="auto">
          <a:xfrm>
            <a:off x="3425825" y="4932363"/>
            <a:ext cx="439738" cy="2286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28" name="Text Box 32"/>
          <p:cNvSpPr txBox="1">
            <a:spLocks noChangeArrowheads="1"/>
          </p:cNvSpPr>
          <p:nvPr/>
        </p:nvSpPr>
        <p:spPr bwMode="auto">
          <a:xfrm>
            <a:off x="3405188" y="4195763"/>
            <a:ext cx="595312"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smtClean="0">
                <a:solidFill>
                  <a:srgbClr val="000000"/>
                </a:solidFill>
              </a:rPr>
              <a:t>Time</a:t>
            </a:r>
          </a:p>
          <a:p>
            <a:pPr eaLnBrk="0" hangingPunct="0">
              <a:lnSpc>
                <a:spcPct val="93000"/>
              </a:lnSpc>
              <a:buSzPct val="100000"/>
              <a:defRPr/>
            </a:pPr>
            <a:endParaRPr lang="en-US" sz="1200" b="1" smtClean="0">
              <a:solidFill>
                <a:srgbClr val="000000"/>
              </a:solidFill>
            </a:endParaRPr>
          </a:p>
        </p:txBody>
      </p:sp>
      <p:sp>
        <p:nvSpPr>
          <p:cNvPr id="29729" name="Text Box 33"/>
          <p:cNvSpPr txBox="1">
            <a:spLocks noChangeArrowheads="1"/>
          </p:cNvSpPr>
          <p:nvPr/>
        </p:nvSpPr>
        <p:spPr bwMode="auto">
          <a:xfrm>
            <a:off x="3595688" y="4546600"/>
            <a:ext cx="311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smtClean="0">
                <a:solidFill>
                  <a:srgbClr val="000000"/>
                </a:solidFill>
              </a:rPr>
              <a:t>Y</a:t>
            </a:r>
          </a:p>
        </p:txBody>
      </p:sp>
      <p:sp>
        <p:nvSpPr>
          <p:cNvPr id="29730" name="Text Box 34"/>
          <p:cNvSpPr txBox="1">
            <a:spLocks noChangeArrowheads="1"/>
          </p:cNvSpPr>
          <p:nvPr/>
        </p:nvSpPr>
        <p:spPr bwMode="auto">
          <a:xfrm>
            <a:off x="3841750" y="4997450"/>
            <a:ext cx="295275" cy="20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b="1" smtClean="0">
                <a:solidFill>
                  <a:srgbClr val="000000"/>
                </a:solidFill>
              </a:rPr>
              <a:t>X</a:t>
            </a:r>
          </a:p>
        </p:txBody>
      </p:sp>
      <p:sp>
        <p:nvSpPr>
          <p:cNvPr id="29731" name="AutoShape 35"/>
          <p:cNvSpPr>
            <a:spLocks noChangeArrowheads="1"/>
          </p:cNvSpPr>
          <p:nvPr/>
        </p:nvSpPr>
        <p:spPr bwMode="auto">
          <a:xfrm rot="5520000" flipH="1">
            <a:off x="2582862" y="4652963"/>
            <a:ext cx="322263" cy="141288"/>
          </a:xfrm>
          <a:prstGeom prst="notchedRightArrow">
            <a:avLst>
              <a:gd name="adj1" fmla="val 50000"/>
              <a:gd name="adj2" fmla="val 5702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9732" name="Text Box 36"/>
          <p:cNvSpPr txBox="1">
            <a:spLocks noChangeArrowheads="1"/>
          </p:cNvSpPr>
          <p:nvPr/>
        </p:nvSpPr>
        <p:spPr bwMode="auto">
          <a:xfrm>
            <a:off x="4003675" y="3582988"/>
            <a:ext cx="131762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Clr>
                <a:srgbClr val="000000"/>
              </a:buClr>
              <a:buSzPct val="100000"/>
              <a:buFont typeface="Times New Roman" charset="0"/>
              <a:buNone/>
              <a:defRPr/>
            </a:pPr>
            <a:r>
              <a:rPr lang="en-US" sz="1400" b="1" smtClean="0">
                <a:solidFill>
                  <a:srgbClr val="000000"/>
                </a:solidFill>
              </a:rPr>
              <a:t>                       </a:t>
            </a:r>
          </a:p>
        </p:txBody>
      </p:sp>
      <p:sp>
        <p:nvSpPr>
          <p:cNvPr id="29733" name="Line 37"/>
          <p:cNvSpPr>
            <a:spLocks noChangeShapeType="1"/>
          </p:cNvSpPr>
          <p:nvPr/>
        </p:nvSpPr>
        <p:spPr bwMode="auto">
          <a:xfrm flipH="1">
            <a:off x="6477000" y="4102100"/>
            <a:ext cx="1371600" cy="1524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9734" name="Line 38"/>
          <p:cNvSpPr>
            <a:spLocks noChangeShapeType="1"/>
          </p:cNvSpPr>
          <p:nvPr/>
        </p:nvSpPr>
        <p:spPr bwMode="auto">
          <a:xfrm flipH="1" flipV="1">
            <a:off x="7467600" y="3568700"/>
            <a:ext cx="304800" cy="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8" name="Text Box 24"/>
          <p:cNvSpPr txBox="1">
            <a:spLocks noChangeArrowheads="1"/>
          </p:cNvSpPr>
          <p:nvPr/>
        </p:nvSpPr>
        <p:spPr bwMode="auto">
          <a:xfrm>
            <a:off x="685800" y="298450"/>
            <a:ext cx="77739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472400"/>
                </a:solidFill>
              </a:rPr>
              <a:t>Contour evolution as </a:t>
            </a:r>
            <a:r>
              <a:rPr lang="en-US" sz="3600" b="1" dirty="0" err="1" smtClean="0">
                <a:solidFill>
                  <a:srgbClr val="472400"/>
                </a:solidFill>
              </a:rPr>
              <a:t>isosurface</a:t>
            </a:r>
            <a:endParaRPr lang="en-US" sz="3600" b="1" dirty="0" smtClean="0">
              <a:solidFill>
                <a:srgbClr val="472400"/>
              </a:solidFill>
            </a:endParaRPr>
          </a:p>
        </p:txBody>
      </p:sp>
      <p:sp>
        <p:nvSpPr>
          <p:cNvPr id="252967" name="TextBox 1"/>
          <p:cNvSpPr txBox="1">
            <a:spLocks noChangeArrowheads="1"/>
          </p:cNvSpPr>
          <p:nvPr/>
        </p:nvSpPr>
        <p:spPr bwMode="auto">
          <a:xfrm>
            <a:off x="228600" y="1447800"/>
            <a:ext cx="32004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3000"/>
              </a:lnSpc>
              <a:buClr>
                <a:srgbClr val="000000"/>
              </a:buClr>
              <a:buSzPct val="100000"/>
              <a:buFont typeface="Times New Roman" charset="0"/>
              <a:buNone/>
            </a:pPr>
            <a:r>
              <a:rPr lang="en-US" sz="2000" b="1">
                <a:solidFill>
                  <a:srgbClr val="000000"/>
                </a:solidFill>
              </a:rPr>
              <a:t>10m and 12m elevation contours for 3 years </a:t>
            </a:r>
          </a:p>
        </p:txBody>
      </p:sp>
      <p:sp>
        <p:nvSpPr>
          <p:cNvPr id="252968" name="TextBox 29"/>
          <p:cNvSpPr txBox="1">
            <a:spLocks noChangeArrowheads="1"/>
          </p:cNvSpPr>
          <p:nvPr/>
        </p:nvSpPr>
        <p:spPr bwMode="auto">
          <a:xfrm>
            <a:off x="3429000" y="1465263"/>
            <a:ext cx="5181600"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3000"/>
              </a:lnSpc>
              <a:buClr>
                <a:srgbClr val="000000"/>
              </a:buClr>
              <a:buSzPct val="100000"/>
              <a:buFont typeface="Times New Roman" charset="0"/>
              <a:buNone/>
            </a:pPr>
            <a:r>
              <a:rPr lang="en-US" sz="2000" b="1">
                <a:solidFill>
                  <a:srgbClr val="000000"/>
                </a:solidFill>
              </a:rPr>
              <a:t>Isosurface representation of 10, 11 and 12m elevation contours for time series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0" name="Text Box 2"/>
          <p:cNvSpPr txBox="1">
            <a:spLocks noChangeArrowheads="1"/>
          </p:cNvSpPr>
          <p:nvPr/>
        </p:nvSpPr>
        <p:spPr bwMode="auto">
          <a:xfrm>
            <a:off x="4951413" y="3506787"/>
            <a:ext cx="2789237"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defRPr/>
            </a:pPr>
            <a:r>
              <a:rPr lang="en-US" sz="1400" b="1" smtClean="0">
                <a:solidFill>
                  <a:srgbClr val="000000"/>
                </a:solidFill>
              </a:rPr>
              <a:t>Elevations:     10     11     12 m </a:t>
            </a:r>
          </a:p>
        </p:txBody>
      </p:sp>
      <p:sp>
        <p:nvSpPr>
          <p:cNvPr id="27651" name="AutoShape 3"/>
          <p:cNvSpPr>
            <a:spLocks noChangeArrowheads="1"/>
          </p:cNvSpPr>
          <p:nvPr/>
        </p:nvSpPr>
        <p:spPr bwMode="auto">
          <a:xfrm>
            <a:off x="6076950" y="3592512"/>
            <a:ext cx="136525" cy="136525"/>
          </a:xfrm>
          <a:prstGeom prst="roundRect">
            <a:avLst>
              <a:gd name="adj" fmla="val 1162"/>
            </a:avLst>
          </a:prstGeom>
          <a:solidFill>
            <a:srgbClr val="23FF2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2" name="AutoShape 4"/>
          <p:cNvSpPr>
            <a:spLocks noChangeArrowheads="1"/>
          </p:cNvSpPr>
          <p:nvPr/>
        </p:nvSpPr>
        <p:spPr bwMode="auto">
          <a:xfrm>
            <a:off x="6540500" y="3589337"/>
            <a:ext cx="136525" cy="136525"/>
          </a:xfrm>
          <a:prstGeom prst="roundRect">
            <a:avLst>
              <a:gd name="adj" fmla="val 1162"/>
            </a:avLst>
          </a:prstGeom>
          <a:solidFill>
            <a:srgbClr val="FFD32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3" name="AutoShape 5"/>
          <p:cNvSpPr>
            <a:spLocks noChangeArrowheads="1"/>
          </p:cNvSpPr>
          <p:nvPr/>
        </p:nvSpPr>
        <p:spPr bwMode="auto">
          <a:xfrm>
            <a:off x="6942138" y="3592512"/>
            <a:ext cx="136525" cy="136525"/>
          </a:xfrm>
          <a:prstGeom prst="roundRect">
            <a:avLst>
              <a:gd name="adj" fmla="val 1162"/>
            </a:avLst>
          </a:prstGeom>
          <a:solidFill>
            <a:srgbClr val="FF663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27654" name="Picture 6"/>
          <p:cNvPicPr>
            <a:picLocks noChangeAspect="1" noChangeArrowheads="1"/>
          </p:cNvPicPr>
          <p:nvPr/>
        </p:nvPicPr>
        <p:blipFill>
          <a:blip r:embed="rId3">
            <a:extLst>
              <a:ext uri="{28A0092B-C50C-407E-A947-70E740481C1C}">
                <a14:useLocalDpi xmlns:a14="http://schemas.microsoft.com/office/drawing/2010/main" val="0"/>
              </a:ext>
            </a:extLst>
          </a:blip>
          <a:srcRect l="3278" t="526" b="14424"/>
          <a:stretch>
            <a:fillRect/>
          </a:stretch>
        </p:blipFill>
        <p:spPr bwMode="auto">
          <a:xfrm>
            <a:off x="3963988" y="969962"/>
            <a:ext cx="4797425" cy="2533650"/>
          </a:xfrm>
          <a:prstGeom prst="rect">
            <a:avLst/>
          </a:prstGeom>
          <a:noFill/>
          <a:ln>
            <a:noFill/>
          </a:ln>
          <a:effectLst/>
          <a:extLst>
            <a:ext uri="{909E8E84-426E-40dd-AFC4-6F175D3DCCD1}">
              <a14:hiddenFill xmlns:a14="http://schemas.microsoft.com/office/drawing/2010/main">
                <a:blipFill dpi="0" rotWithShape="0">
                  <a:blip/>
                  <a:srcRect l="3278" t="526" b="1442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5" name="Line 7"/>
          <p:cNvSpPr>
            <a:spLocks noChangeShapeType="1"/>
          </p:cNvSpPr>
          <p:nvPr/>
        </p:nvSpPr>
        <p:spPr bwMode="auto">
          <a:xfrm flipV="1">
            <a:off x="4518025" y="2057400"/>
            <a:ext cx="844550" cy="2032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56" name="Text Box 8"/>
          <p:cNvSpPr txBox="1">
            <a:spLocks noChangeArrowheads="1"/>
          </p:cNvSpPr>
          <p:nvPr/>
        </p:nvSpPr>
        <p:spPr bwMode="auto">
          <a:xfrm>
            <a:off x="4013200" y="1312862"/>
            <a:ext cx="565150"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endParaRPr lang="en-US" sz="1200" b="1" smtClean="0">
              <a:solidFill>
                <a:srgbClr val="000000"/>
              </a:solidFill>
            </a:endParaRPr>
          </a:p>
          <a:p>
            <a:pPr algn="r">
              <a:defRPr/>
            </a:pPr>
            <a:r>
              <a:rPr lang="en-US" sz="1300" b="1" smtClean="0">
                <a:solidFill>
                  <a:srgbClr val="000000"/>
                </a:solidFill>
              </a:rPr>
              <a:t>2008</a:t>
            </a:r>
          </a:p>
          <a:p>
            <a:pPr algn="r">
              <a:defRPr/>
            </a:pPr>
            <a:r>
              <a:rPr lang="en-US" sz="1300" b="1" smtClean="0">
                <a:solidFill>
                  <a:srgbClr val="000000"/>
                </a:solidFill>
              </a:rPr>
              <a:t>2005</a:t>
            </a:r>
          </a:p>
          <a:p>
            <a:pPr algn="r">
              <a:defRPr/>
            </a:pPr>
            <a:r>
              <a:rPr lang="en-US" sz="1300" b="1" smtClean="0">
                <a:solidFill>
                  <a:srgbClr val="000000"/>
                </a:solidFill>
              </a:rPr>
              <a:t>2001</a:t>
            </a:r>
          </a:p>
          <a:p>
            <a:pPr algn="r">
              <a:defRPr/>
            </a:pPr>
            <a:r>
              <a:rPr lang="en-US" sz="1300" b="1" smtClean="0">
                <a:solidFill>
                  <a:srgbClr val="000000"/>
                </a:solidFill>
              </a:rPr>
              <a:t>1999</a:t>
            </a:r>
          </a:p>
        </p:txBody>
      </p:sp>
      <p:sp>
        <p:nvSpPr>
          <p:cNvPr id="27657" name="Text Box 9"/>
          <p:cNvSpPr txBox="1">
            <a:spLocks noChangeArrowheads="1"/>
          </p:cNvSpPr>
          <p:nvPr/>
        </p:nvSpPr>
        <p:spPr bwMode="auto">
          <a:xfrm>
            <a:off x="7408863" y="1727200"/>
            <a:ext cx="847725" cy="26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400" b="1" smtClean="0">
                <a:solidFill>
                  <a:srgbClr val="000000"/>
                </a:solidFill>
              </a:rPr>
              <a:t>stable</a:t>
            </a:r>
            <a:r>
              <a:rPr lang="en-US" sz="1200" b="1" smtClean="0">
                <a:solidFill>
                  <a:srgbClr val="000000"/>
                </a:solidFill>
              </a:rPr>
              <a:t> </a:t>
            </a:r>
          </a:p>
        </p:txBody>
      </p:sp>
      <p:sp>
        <p:nvSpPr>
          <p:cNvPr id="27673" name="AutoShape 25"/>
          <p:cNvSpPr>
            <a:spLocks noChangeArrowheads="1"/>
          </p:cNvSpPr>
          <p:nvPr/>
        </p:nvSpPr>
        <p:spPr bwMode="auto">
          <a:xfrm>
            <a:off x="4419600" y="3581400"/>
            <a:ext cx="336550" cy="152400"/>
          </a:xfrm>
          <a:prstGeom prst="notchedRightArrow">
            <a:avLst>
              <a:gd name="adj1" fmla="val 50000"/>
              <a:gd name="adj2" fmla="val 5520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74" name="Line 26"/>
          <p:cNvSpPr>
            <a:spLocks noChangeShapeType="1"/>
          </p:cNvSpPr>
          <p:nvPr/>
        </p:nvSpPr>
        <p:spPr bwMode="auto">
          <a:xfrm>
            <a:off x="4491038" y="1622425"/>
            <a:ext cx="212725" cy="2698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75" name="Line 27"/>
          <p:cNvSpPr>
            <a:spLocks noChangeShapeType="1"/>
          </p:cNvSpPr>
          <p:nvPr/>
        </p:nvSpPr>
        <p:spPr bwMode="auto">
          <a:xfrm flipV="1">
            <a:off x="8375650" y="1082675"/>
            <a:ext cx="1588" cy="85407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76" name="Line 28"/>
          <p:cNvSpPr>
            <a:spLocks noChangeShapeType="1"/>
          </p:cNvSpPr>
          <p:nvPr/>
        </p:nvSpPr>
        <p:spPr bwMode="auto">
          <a:xfrm flipV="1">
            <a:off x="8366125" y="1730375"/>
            <a:ext cx="427038" cy="18573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77" name="Line 29"/>
          <p:cNvSpPr>
            <a:spLocks noChangeShapeType="1"/>
          </p:cNvSpPr>
          <p:nvPr/>
        </p:nvSpPr>
        <p:spPr bwMode="auto">
          <a:xfrm>
            <a:off x="8353425" y="1881187"/>
            <a:ext cx="439738" cy="2286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78" name="Text Box 30"/>
          <p:cNvSpPr txBox="1">
            <a:spLocks noChangeArrowheads="1"/>
          </p:cNvSpPr>
          <p:nvPr/>
        </p:nvSpPr>
        <p:spPr bwMode="auto">
          <a:xfrm>
            <a:off x="8332788" y="1036637"/>
            <a:ext cx="595312"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200" b="1" smtClean="0">
                <a:solidFill>
                  <a:srgbClr val="000000"/>
                </a:solidFill>
              </a:rPr>
              <a:t>Time</a:t>
            </a:r>
          </a:p>
          <a:p>
            <a:pPr>
              <a:defRPr/>
            </a:pPr>
            <a:endParaRPr lang="en-US" sz="1200" b="1" smtClean="0">
              <a:solidFill>
                <a:srgbClr val="000000"/>
              </a:solidFill>
            </a:endParaRPr>
          </a:p>
        </p:txBody>
      </p:sp>
      <p:sp>
        <p:nvSpPr>
          <p:cNvPr id="27679" name="Text Box 31"/>
          <p:cNvSpPr txBox="1">
            <a:spLocks noChangeArrowheads="1"/>
          </p:cNvSpPr>
          <p:nvPr/>
        </p:nvSpPr>
        <p:spPr bwMode="auto">
          <a:xfrm>
            <a:off x="8523288" y="1495425"/>
            <a:ext cx="311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200" b="1" smtClean="0">
                <a:solidFill>
                  <a:srgbClr val="000000"/>
                </a:solidFill>
              </a:rPr>
              <a:t>Y</a:t>
            </a:r>
          </a:p>
        </p:txBody>
      </p:sp>
      <p:sp>
        <p:nvSpPr>
          <p:cNvPr id="27680" name="Text Box 32"/>
          <p:cNvSpPr txBox="1">
            <a:spLocks noChangeArrowheads="1"/>
          </p:cNvSpPr>
          <p:nvPr/>
        </p:nvSpPr>
        <p:spPr bwMode="auto">
          <a:xfrm>
            <a:off x="8553450" y="2125662"/>
            <a:ext cx="295275" cy="20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200" b="1" smtClean="0">
                <a:solidFill>
                  <a:srgbClr val="000000"/>
                </a:solidFill>
              </a:rPr>
              <a:t>X</a:t>
            </a:r>
          </a:p>
        </p:txBody>
      </p:sp>
      <p:sp>
        <p:nvSpPr>
          <p:cNvPr id="27683" name="Text Box 35"/>
          <p:cNvSpPr txBox="1">
            <a:spLocks noChangeArrowheads="1"/>
          </p:cNvSpPr>
          <p:nvPr/>
        </p:nvSpPr>
        <p:spPr bwMode="auto">
          <a:xfrm>
            <a:off x="3821113" y="1146175"/>
            <a:ext cx="1028700" cy="30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r>
              <a:rPr lang="en-US" sz="1400" b="1" smtClean="0">
                <a:solidFill>
                  <a:srgbClr val="000000"/>
                </a:solidFill>
              </a:rPr>
              <a:t>migrating</a:t>
            </a:r>
          </a:p>
        </p:txBody>
      </p:sp>
      <p:pic>
        <p:nvPicPr>
          <p:cNvPr id="294950" name="Picture 2" descr="NH9908_grad14_2mgoodSE.jpg"/>
          <p:cNvPicPr>
            <a:picLocks noChangeAspect="1"/>
          </p:cNvPicPr>
          <p:nvPr/>
        </p:nvPicPr>
        <p:blipFill>
          <a:blip r:embed="rId4">
            <a:extLst>
              <a:ext uri="{28A0092B-C50C-407E-A947-70E740481C1C}">
                <a14:useLocalDpi xmlns:a14="http://schemas.microsoft.com/office/drawing/2010/main" val="0"/>
              </a:ext>
            </a:extLst>
          </a:blip>
          <a:srcRect b="19122"/>
          <a:stretch>
            <a:fillRect/>
          </a:stretch>
        </p:blipFill>
        <p:spPr bwMode="auto">
          <a:xfrm>
            <a:off x="4114800" y="4097338"/>
            <a:ext cx="4696283"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51" name="Picture 3" descr="NHslp_199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19400"/>
            <a:ext cx="27352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52" name="TextBox 5"/>
          <p:cNvSpPr txBox="1">
            <a:spLocks noChangeArrowheads="1"/>
          </p:cNvSpPr>
          <p:nvPr/>
        </p:nvSpPr>
        <p:spPr bwMode="auto">
          <a:xfrm>
            <a:off x="762000" y="1371600"/>
            <a:ext cx="304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smtClean="0">
                <a:solidFill>
                  <a:srgbClr val="000000"/>
                </a:solidFill>
              </a:rPr>
              <a:t>migrating slip face (slope &gt; 15deg location in 2008</a:t>
            </a:r>
            <a:endParaRPr lang="en-US" sz="1400" dirty="0">
              <a:solidFill>
                <a:srgbClr val="000000"/>
              </a:solidFill>
            </a:endParaRPr>
          </a:p>
        </p:txBody>
      </p:sp>
      <p:cxnSp>
        <p:nvCxnSpPr>
          <p:cNvPr id="8" name="Straight Arrow Connector 7"/>
          <p:cNvCxnSpPr/>
          <p:nvPr/>
        </p:nvCxnSpPr>
        <p:spPr bwMode="auto">
          <a:xfrm>
            <a:off x="1524000" y="3657600"/>
            <a:ext cx="4191000" cy="7620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1143000" y="4419600"/>
            <a:ext cx="3810000" cy="9144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4955" name="Oval 11"/>
          <p:cNvSpPr>
            <a:spLocks noChangeArrowheads="1"/>
          </p:cNvSpPr>
          <p:nvPr/>
        </p:nvSpPr>
        <p:spPr bwMode="auto">
          <a:xfrm>
            <a:off x="4191000" y="4554538"/>
            <a:ext cx="7620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4956" name="TextBox 12"/>
          <p:cNvSpPr txBox="1">
            <a:spLocks noChangeArrowheads="1"/>
          </p:cNvSpPr>
          <p:nvPr/>
        </p:nvSpPr>
        <p:spPr bwMode="auto">
          <a:xfrm>
            <a:off x="3810000" y="4343400"/>
            <a:ext cx="107473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solidFill>
                  <a:srgbClr val="000000"/>
                </a:solidFill>
              </a:rPr>
              <a:t>new slip face</a:t>
            </a:r>
          </a:p>
        </p:txBody>
      </p:sp>
      <p:sp>
        <p:nvSpPr>
          <p:cNvPr id="294949" name="TextBox 27"/>
          <p:cNvSpPr txBox="1">
            <a:spLocks noChangeArrowheads="1"/>
          </p:cNvSpPr>
          <p:nvPr/>
        </p:nvSpPr>
        <p:spPr bwMode="auto">
          <a:xfrm>
            <a:off x="6858000" y="3944938"/>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chemeClr val="tx1"/>
                </a:solidFill>
              </a:rPr>
              <a:t>ST </a:t>
            </a:r>
            <a:r>
              <a:rPr lang="en-US" sz="1400" dirty="0" smtClean="0">
                <a:solidFill>
                  <a:schemeClr val="tx1"/>
                </a:solidFill>
              </a:rPr>
              <a:t>gradient=1.6</a:t>
            </a:r>
          </a:p>
          <a:p>
            <a:r>
              <a:rPr lang="en-US" sz="1400" dirty="0" smtClean="0">
                <a:solidFill>
                  <a:schemeClr val="tx1"/>
                </a:solidFill>
              </a:rPr>
              <a:t>evolving </a:t>
            </a:r>
            <a:r>
              <a:rPr lang="en-US" sz="1400" dirty="0" err="1" smtClean="0">
                <a:solidFill>
                  <a:schemeClr val="tx1"/>
                </a:solidFill>
              </a:rPr>
              <a:t>slipfaces</a:t>
            </a:r>
            <a:r>
              <a:rPr lang="en-US" sz="1400" dirty="0" smtClean="0">
                <a:solidFill>
                  <a:schemeClr val="tx1"/>
                </a:solidFill>
              </a:rPr>
              <a:t> </a:t>
            </a:r>
            <a:endParaRPr lang="en-US" sz="1400" dirty="0">
              <a:solidFill>
                <a:schemeClr val="tx1"/>
              </a:solidFill>
            </a:endParaRPr>
          </a:p>
        </p:txBody>
      </p:sp>
      <p:sp>
        <p:nvSpPr>
          <p:cNvPr id="36" name="Oval 11"/>
          <p:cNvSpPr>
            <a:spLocks noChangeArrowheads="1"/>
          </p:cNvSpPr>
          <p:nvPr/>
        </p:nvSpPr>
        <p:spPr bwMode="auto">
          <a:xfrm>
            <a:off x="4876800" y="4706938"/>
            <a:ext cx="1219200" cy="762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TextBox 12"/>
          <p:cNvSpPr txBox="1">
            <a:spLocks noChangeArrowheads="1"/>
          </p:cNvSpPr>
          <p:nvPr/>
        </p:nvSpPr>
        <p:spPr bwMode="auto">
          <a:xfrm>
            <a:off x="4191000" y="5468938"/>
            <a:ext cx="894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smtClean="0">
                <a:solidFill>
                  <a:srgbClr val="000000"/>
                </a:solidFill>
              </a:rPr>
              <a:t>expanding</a:t>
            </a:r>
          </a:p>
          <a:p>
            <a:r>
              <a:rPr lang="en-US" sz="1200" dirty="0" smtClean="0">
                <a:solidFill>
                  <a:srgbClr val="000000"/>
                </a:solidFill>
              </a:rPr>
              <a:t> </a:t>
            </a:r>
            <a:r>
              <a:rPr lang="en-US" sz="1200" dirty="0">
                <a:solidFill>
                  <a:srgbClr val="000000"/>
                </a:solidFill>
              </a:rPr>
              <a:t>slip face</a:t>
            </a:r>
          </a:p>
        </p:txBody>
      </p:sp>
      <p:sp>
        <p:nvSpPr>
          <p:cNvPr id="38" name="Text Box 24"/>
          <p:cNvSpPr txBox="1">
            <a:spLocks noChangeArrowheads="1"/>
          </p:cNvSpPr>
          <p:nvPr/>
        </p:nvSpPr>
        <p:spPr bwMode="auto">
          <a:xfrm>
            <a:off x="381000" y="304800"/>
            <a:ext cx="80787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2800" b="1" dirty="0" smtClean="0">
                <a:solidFill>
                  <a:srgbClr val="472400"/>
                </a:solidFill>
              </a:rPr>
              <a:t>Ongoing work: Exploring space-time gradient</a:t>
            </a:r>
            <a:endParaRPr lang="en-US" sz="2800" b="1" dirty="0" smtClean="0">
              <a:solidFill>
                <a:srgbClr val="472400"/>
              </a:solidFill>
            </a:endParaRPr>
          </a:p>
        </p:txBody>
      </p:sp>
      <p:sp>
        <p:nvSpPr>
          <p:cNvPr id="39" name="AutoShape 25"/>
          <p:cNvSpPr>
            <a:spLocks noChangeArrowheads="1"/>
          </p:cNvSpPr>
          <p:nvPr/>
        </p:nvSpPr>
        <p:spPr bwMode="auto">
          <a:xfrm rot="18300000">
            <a:off x="8448864" y="5439349"/>
            <a:ext cx="336550" cy="152400"/>
          </a:xfrm>
          <a:prstGeom prst="notchedRightArrow">
            <a:avLst>
              <a:gd name="adj1" fmla="val 50000"/>
              <a:gd name="adj2" fmla="val 5520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TextBox 1"/>
          <p:cNvSpPr txBox="1"/>
          <p:nvPr/>
        </p:nvSpPr>
        <p:spPr>
          <a:xfrm>
            <a:off x="4572000" y="6096000"/>
            <a:ext cx="4354753" cy="276999"/>
          </a:xfrm>
          <a:prstGeom prst="rect">
            <a:avLst/>
          </a:prstGeom>
          <a:noFill/>
        </p:spPr>
        <p:txBody>
          <a:bodyPr wrap="none" rtlCol="0">
            <a:spAutoFit/>
          </a:bodyPr>
          <a:lstStyle/>
          <a:p>
            <a:r>
              <a:rPr lang="en-US" sz="1200" dirty="0" smtClean="0">
                <a:solidFill>
                  <a:srgbClr val="000000"/>
                </a:solidFill>
              </a:rPr>
              <a:t>space-time gradient -&gt; show spatial and temporal component</a:t>
            </a:r>
            <a:endParaRPr lang="en-US" sz="1200" dirty="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4" descr="NH_iso1012grSW_ortho.jpg"/>
          <p:cNvPicPr>
            <a:picLocks noChangeAspect="1"/>
          </p:cNvPicPr>
          <p:nvPr/>
        </p:nvPicPr>
        <p:blipFill>
          <a:blip r:embed="rId3">
            <a:extLst>
              <a:ext uri="{28A0092B-C50C-407E-A947-70E740481C1C}">
                <a14:useLocalDpi xmlns:a14="http://schemas.microsoft.com/office/drawing/2010/main" val="0"/>
              </a:ext>
            </a:extLst>
          </a:blip>
          <a:srcRect r="28670"/>
          <a:stretch>
            <a:fillRect/>
          </a:stretch>
        </p:blipFill>
        <p:spPr bwMode="auto">
          <a:xfrm>
            <a:off x="228600" y="1122362"/>
            <a:ext cx="46624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 name="Rectangle 1"/>
          <p:cNvSpPr>
            <a:spLocks noChangeArrowheads="1"/>
          </p:cNvSpPr>
          <p:nvPr/>
        </p:nvSpPr>
        <p:spPr bwMode="auto">
          <a:xfrm>
            <a:off x="622300" y="-1246188"/>
            <a:ext cx="166688" cy="24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0" name="Text Box 2"/>
          <p:cNvSpPr txBox="1">
            <a:spLocks noChangeArrowheads="1"/>
          </p:cNvSpPr>
          <p:nvPr/>
        </p:nvSpPr>
        <p:spPr bwMode="auto">
          <a:xfrm>
            <a:off x="1598613" y="3582987"/>
            <a:ext cx="2789237"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defRPr/>
            </a:pPr>
            <a:r>
              <a:rPr lang="en-US" sz="1400" b="1" smtClean="0">
                <a:solidFill>
                  <a:srgbClr val="000000"/>
                </a:solidFill>
              </a:rPr>
              <a:t>Elevations:     10     11     12 m </a:t>
            </a:r>
          </a:p>
        </p:txBody>
      </p:sp>
      <p:sp>
        <p:nvSpPr>
          <p:cNvPr id="27651" name="AutoShape 3"/>
          <p:cNvSpPr>
            <a:spLocks noChangeArrowheads="1"/>
          </p:cNvSpPr>
          <p:nvPr/>
        </p:nvSpPr>
        <p:spPr bwMode="auto">
          <a:xfrm>
            <a:off x="2724150" y="3668712"/>
            <a:ext cx="136525" cy="136525"/>
          </a:xfrm>
          <a:prstGeom prst="roundRect">
            <a:avLst>
              <a:gd name="adj" fmla="val 1162"/>
            </a:avLst>
          </a:prstGeom>
          <a:solidFill>
            <a:srgbClr val="23FF2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2" name="AutoShape 4"/>
          <p:cNvSpPr>
            <a:spLocks noChangeArrowheads="1"/>
          </p:cNvSpPr>
          <p:nvPr/>
        </p:nvSpPr>
        <p:spPr bwMode="auto">
          <a:xfrm>
            <a:off x="3187700" y="3665537"/>
            <a:ext cx="136525" cy="136525"/>
          </a:xfrm>
          <a:prstGeom prst="roundRect">
            <a:avLst>
              <a:gd name="adj" fmla="val 1162"/>
            </a:avLst>
          </a:prstGeom>
          <a:solidFill>
            <a:srgbClr val="FFD32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3" name="AutoShape 5"/>
          <p:cNvSpPr>
            <a:spLocks noChangeArrowheads="1"/>
          </p:cNvSpPr>
          <p:nvPr/>
        </p:nvSpPr>
        <p:spPr bwMode="auto">
          <a:xfrm>
            <a:off x="3589338" y="3668712"/>
            <a:ext cx="136525" cy="136525"/>
          </a:xfrm>
          <a:prstGeom prst="roundRect">
            <a:avLst>
              <a:gd name="adj" fmla="val 1162"/>
            </a:avLst>
          </a:prstGeom>
          <a:solidFill>
            <a:srgbClr val="FF6633"/>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5" name="Line 7"/>
          <p:cNvSpPr>
            <a:spLocks noChangeShapeType="1"/>
          </p:cNvSpPr>
          <p:nvPr/>
        </p:nvSpPr>
        <p:spPr bwMode="auto">
          <a:xfrm flipV="1">
            <a:off x="1165225" y="2187575"/>
            <a:ext cx="844550" cy="2032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56" name="Text Box 8"/>
          <p:cNvSpPr txBox="1">
            <a:spLocks noChangeArrowheads="1"/>
          </p:cNvSpPr>
          <p:nvPr/>
        </p:nvSpPr>
        <p:spPr bwMode="auto">
          <a:xfrm>
            <a:off x="839788" y="2297112"/>
            <a:ext cx="565150" cy="1111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r">
              <a:defRPr/>
            </a:pPr>
            <a:endParaRPr lang="en-US" sz="1200" b="1" smtClean="0">
              <a:solidFill>
                <a:srgbClr val="000000"/>
              </a:solidFill>
            </a:endParaRPr>
          </a:p>
          <a:p>
            <a:pPr algn="r">
              <a:defRPr/>
            </a:pPr>
            <a:r>
              <a:rPr lang="en-US" sz="1300" b="1" smtClean="0">
                <a:solidFill>
                  <a:srgbClr val="000000"/>
                </a:solidFill>
              </a:rPr>
              <a:t>2008</a:t>
            </a:r>
          </a:p>
          <a:p>
            <a:pPr algn="r">
              <a:defRPr/>
            </a:pPr>
            <a:r>
              <a:rPr lang="en-US" sz="1300" b="1" smtClean="0">
                <a:solidFill>
                  <a:srgbClr val="000000"/>
                </a:solidFill>
              </a:rPr>
              <a:t>2005</a:t>
            </a:r>
          </a:p>
          <a:p>
            <a:pPr algn="r">
              <a:defRPr/>
            </a:pPr>
            <a:r>
              <a:rPr lang="en-US" sz="1300" b="1" smtClean="0">
                <a:solidFill>
                  <a:srgbClr val="000000"/>
                </a:solidFill>
              </a:rPr>
              <a:t>2001</a:t>
            </a:r>
          </a:p>
          <a:p>
            <a:pPr algn="r">
              <a:defRPr/>
            </a:pPr>
            <a:r>
              <a:rPr lang="en-US" sz="1300" b="1" smtClean="0">
                <a:solidFill>
                  <a:srgbClr val="000000"/>
                </a:solidFill>
              </a:rPr>
              <a:t>1999</a:t>
            </a:r>
          </a:p>
        </p:txBody>
      </p:sp>
      <p:sp>
        <p:nvSpPr>
          <p:cNvPr id="27674" name="Line 26"/>
          <p:cNvSpPr>
            <a:spLocks noChangeShapeType="1"/>
          </p:cNvSpPr>
          <p:nvPr/>
        </p:nvSpPr>
        <p:spPr bwMode="auto">
          <a:xfrm>
            <a:off x="1317625" y="2606675"/>
            <a:ext cx="212725" cy="2698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75" name="Line 27"/>
          <p:cNvSpPr>
            <a:spLocks noChangeShapeType="1"/>
          </p:cNvSpPr>
          <p:nvPr/>
        </p:nvSpPr>
        <p:spPr bwMode="auto">
          <a:xfrm flipV="1">
            <a:off x="195263" y="2235200"/>
            <a:ext cx="1587" cy="85407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76" name="Line 28"/>
          <p:cNvSpPr>
            <a:spLocks noChangeShapeType="1"/>
          </p:cNvSpPr>
          <p:nvPr/>
        </p:nvSpPr>
        <p:spPr bwMode="auto">
          <a:xfrm flipV="1">
            <a:off x="185738" y="2882900"/>
            <a:ext cx="427037" cy="18573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77" name="Line 29"/>
          <p:cNvSpPr>
            <a:spLocks noChangeShapeType="1"/>
          </p:cNvSpPr>
          <p:nvPr/>
        </p:nvSpPr>
        <p:spPr bwMode="auto">
          <a:xfrm>
            <a:off x="173038" y="3033712"/>
            <a:ext cx="439737" cy="2286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678" name="Text Box 30"/>
          <p:cNvSpPr txBox="1">
            <a:spLocks noChangeArrowheads="1"/>
          </p:cNvSpPr>
          <p:nvPr/>
        </p:nvSpPr>
        <p:spPr bwMode="auto">
          <a:xfrm>
            <a:off x="152400" y="2189162"/>
            <a:ext cx="595313" cy="42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200" b="1" smtClean="0">
                <a:solidFill>
                  <a:srgbClr val="000000"/>
                </a:solidFill>
              </a:rPr>
              <a:t>Time</a:t>
            </a:r>
          </a:p>
          <a:p>
            <a:pPr>
              <a:defRPr/>
            </a:pPr>
            <a:endParaRPr lang="en-US" sz="1200" b="1" smtClean="0">
              <a:solidFill>
                <a:srgbClr val="000000"/>
              </a:solidFill>
            </a:endParaRPr>
          </a:p>
        </p:txBody>
      </p:sp>
      <p:sp>
        <p:nvSpPr>
          <p:cNvPr id="27679" name="Text Box 31"/>
          <p:cNvSpPr txBox="1">
            <a:spLocks noChangeArrowheads="1"/>
          </p:cNvSpPr>
          <p:nvPr/>
        </p:nvSpPr>
        <p:spPr bwMode="auto">
          <a:xfrm>
            <a:off x="342900" y="2647950"/>
            <a:ext cx="311150" cy="212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200" b="1" smtClean="0">
                <a:solidFill>
                  <a:srgbClr val="000000"/>
                </a:solidFill>
              </a:rPr>
              <a:t>Y</a:t>
            </a:r>
          </a:p>
        </p:txBody>
      </p:sp>
      <p:sp>
        <p:nvSpPr>
          <p:cNvPr id="27680" name="Text Box 32"/>
          <p:cNvSpPr txBox="1">
            <a:spLocks noChangeArrowheads="1"/>
          </p:cNvSpPr>
          <p:nvPr/>
        </p:nvSpPr>
        <p:spPr bwMode="auto">
          <a:xfrm>
            <a:off x="373063" y="3278187"/>
            <a:ext cx="295275" cy="201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200" b="1" smtClean="0">
                <a:solidFill>
                  <a:srgbClr val="000000"/>
                </a:solidFill>
              </a:rPr>
              <a:t>X</a:t>
            </a:r>
          </a:p>
        </p:txBody>
      </p:sp>
      <p:pic>
        <p:nvPicPr>
          <p:cNvPr id="296976" name="Picture 2" descr="NH_9908_grad_11_12is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14800"/>
            <a:ext cx="28956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77" name="Picture 1" descr="NH_9908_grad_14is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122362"/>
            <a:ext cx="4321175"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78" name="TextBox 5"/>
          <p:cNvSpPr txBox="1">
            <a:spLocks noChangeArrowheads="1"/>
          </p:cNvSpPr>
          <p:nvPr/>
        </p:nvSpPr>
        <p:spPr bwMode="auto">
          <a:xfrm>
            <a:off x="4800600" y="3179762"/>
            <a:ext cx="15922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tx1"/>
                </a:solidFill>
              </a:rPr>
              <a:t>ST gradient – 1.4</a:t>
            </a:r>
          </a:p>
          <a:p>
            <a:r>
              <a:rPr lang="en-US" sz="1400">
                <a:solidFill>
                  <a:schemeClr val="tx1"/>
                </a:solidFill>
              </a:rPr>
              <a:t>evolving slipfaces</a:t>
            </a:r>
          </a:p>
        </p:txBody>
      </p:sp>
      <p:cxnSp>
        <p:nvCxnSpPr>
          <p:cNvPr id="8" name="Straight Arrow Connector 7"/>
          <p:cNvCxnSpPr/>
          <p:nvPr/>
        </p:nvCxnSpPr>
        <p:spPr bwMode="auto">
          <a:xfrm flipV="1">
            <a:off x="6400800" y="3027362"/>
            <a:ext cx="1295400" cy="4572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Arrow Connector 30"/>
          <p:cNvCxnSpPr/>
          <p:nvPr/>
        </p:nvCxnSpPr>
        <p:spPr bwMode="auto">
          <a:xfrm flipV="1">
            <a:off x="6096000" y="2722562"/>
            <a:ext cx="990600" cy="5334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6981" name="TextBox 14"/>
          <p:cNvSpPr txBox="1">
            <a:spLocks noChangeArrowheads="1"/>
          </p:cNvSpPr>
          <p:nvPr/>
        </p:nvSpPr>
        <p:spPr bwMode="auto">
          <a:xfrm>
            <a:off x="228600" y="1122362"/>
            <a:ext cx="180498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000000"/>
                </a:solidFill>
              </a:rPr>
              <a:t>View from West</a:t>
            </a:r>
          </a:p>
        </p:txBody>
      </p:sp>
      <p:sp>
        <p:nvSpPr>
          <p:cNvPr id="296983" name="TextBox 39"/>
          <p:cNvSpPr txBox="1">
            <a:spLocks noChangeArrowheads="1"/>
          </p:cNvSpPr>
          <p:nvPr/>
        </p:nvSpPr>
        <p:spPr bwMode="auto">
          <a:xfrm>
            <a:off x="4419600" y="5410200"/>
            <a:ext cx="2057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dirty="0">
                <a:solidFill>
                  <a:schemeClr val="tx1"/>
                </a:solidFill>
              </a:rPr>
              <a:t>ST gradient </a:t>
            </a:r>
            <a:r>
              <a:rPr lang="en-US" sz="1200" dirty="0" err="1" smtClean="0">
                <a:solidFill>
                  <a:schemeClr val="tx1"/>
                </a:solidFill>
              </a:rPr>
              <a:t>isosurfaces</a:t>
            </a:r>
            <a:endParaRPr lang="en-US" sz="1200" dirty="0" smtClean="0">
              <a:solidFill>
                <a:schemeClr val="tx1"/>
              </a:solidFill>
            </a:endParaRPr>
          </a:p>
          <a:p>
            <a:r>
              <a:rPr lang="en-US" sz="1200" dirty="0" smtClean="0">
                <a:solidFill>
                  <a:schemeClr val="tx1"/>
                </a:solidFill>
              </a:rPr>
              <a:t>– </a:t>
            </a:r>
            <a:r>
              <a:rPr lang="en-US" sz="1200" dirty="0">
                <a:solidFill>
                  <a:schemeClr val="tx1"/>
                </a:solidFill>
              </a:rPr>
              <a:t>1.2, 1.3, </a:t>
            </a:r>
            <a:r>
              <a:rPr lang="en-US" sz="1200" dirty="0" smtClean="0">
                <a:solidFill>
                  <a:schemeClr val="tx1"/>
                </a:solidFill>
              </a:rPr>
              <a:t>1.4</a:t>
            </a:r>
          </a:p>
          <a:p>
            <a:r>
              <a:rPr lang="en-US" sz="1200" dirty="0" smtClean="0">
                <a:solidFill>
                  <a:schemeClr val="tx1"/>
                </a:solidFill>
              </a:rPr>
              <a:t>Rate of elevation change in ST gradient direction</a:t>
            </a:r>
            <a:endParaRPr lang="en-US" sz="1200" dirty="0">
              <a:solidFill>
                <a:schemeClr val="tx1"/>
              </a:solidFill>
            </a:endParaRPr>
          </a:p>
        </p:txBody>
      </p:sp>
      <p:sp>
        <p:nvSpPr>
          <p:cNvPr id="25" name="Text Box 24"/>
          <p:cNvSpPr txBox="1">
            <a:spLocks noChangeArrowheads="1"/>
          </p:cNvSpPr>
          <p:nvPr/>
        </p:nvSpPr>
        <p:spPr bwMode="auto">
          <a:xfrm>
            <a:off x="381000" y="298450"/>
            <a:ext cx="80787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2800" b="1" dirty="0" smtClean="0">
                <a:solidFill>
                  <a:srgbClr val="472400"/>
                </a:solidFill>
              </a:rPr>
              <a:t>Ongoing work : Exploring space-time gradient</a:t>
            </a:r>
            <a:endParaRPr lang="en-US" sz="2800" b="1" dirty="0" smtClean="0">
              <a:solidFill>
                <a:srgbClr val="472400"/>
              </a:solidFill>
            </a:endParaRPr>
          </a:p>
        </p:txBody>
      </p:sp>
      <p:pic>
        <p:nvPicPr>
          <p:cNvPr id="26" name="Picture 5" descr="NH9908_nc05_5_2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1" y="4114800"/>
            <a:ext cx="2743200" cy="249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
          <p:cNvSpPr txBox="1">
            <a:spLocks noChangeArrowheads="1"/>
          </p:cNvSpPr>
          <p:nvPr/>
        </p:nvSpPr>
        <p:spPr bwMode="auto">
          <a:xfrm>
            <a:off x="3048000" y="4495800"/>
            <a:ext cx="17526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defRPr/>
            </a:pPr>
            <a:r>
              <a:rPr lang="en-US" sz="1400" dirty="0" smtClean="0">
                <a:solidFill>
                  <a:srgbClr val="000000"/>
                </a:solidFill>
              </a:rPr>
              <a:t>Curvature </a:t>
            </a:r>
            <a:endParaRPr lang="en-US" sz="1400" dirty="0" smtClean="0">
              <a:solidFill>
                <a:srgbClr val="000000"/>
              </a:solidFill>
            </a:endParaRPr>
          </a:p>
          <a:p>
            <a:pPr>
              <a:defRPr/>
            </a:pPr>
            <a:r>
              <a:rPr lang="en-US" sz="1400" dirty="0" smtClean="0">
                <a:solidFill>
                  <a:srgbClr val="000000"/>
                </a:solidFill>
              </a:rPr>
              <a:t>in </a:t>
            </a:r>
            <a:r>
              <a:rPr lang="en-US" sz="1400" dirty="0" smtClean="0">
                <a:solidFill>
                  <a:srgbClr val="000000"/>
                </a:solidFill>
              </a:rPr>
              <a:t>gradient direction</a:t>
            </a:r>
            <a:r>
              <a:rPr lang="en-US" sz="1400" dirty="0" smtClean="0">
                <a:solidFill>
                  <a:srgbClr val="000000"/>
                </a:solidFill>
              </a:rPr>
              <a:t>:</a:t>
            </a:r>
          </a:p>
          <a:p>
            <a:pPr>
              <a:defRPr/>
            </a:pPr>
            <a:r>
              <a:rPr lang="en-US" sz="1400" dirty="0" smtClean="0">
                <a:solidFill>
                  <a:srgbClr val="000000"/>
                </a:solidFill>
              </a:rPr>
              <a:t> </a:t>
            </a:r>
            <a:r>
              <a:rPr lang="en-US" sz="1400" dirty="0" smtClean="0">
                <a:solidFill>
                  <a:srgbClr val="000000"/>
                </a:solidFill>
              </a:rPr>
              <a:t>-5, -0.5, +0.5, +5</a:t>
            </a:r>
          </a:p>
          <a:p>
            <a:pPr>
              <a:defRPr/>
            </a:pPr>
            <a:endParaRPr lang="en-US" sz="1400" dirty="0" smtClean="0">
              <a:solidFill>
                <a:srgbClr val="000000"/>
              </a:solidFill>
            </a:endParaRPr>
          </a:p>
        </p:txBody>
      </p:sp>
    </p:spTree>
  </p:cSld>
  <p:clrMapOvr>
    <a:masterClrMapping/>
  </p:clrMapOvr>
  <p:transition xmlns:p14="http://schemas.microsoft.com/office/powerpoint/2010/main"/>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41313" y="1295400"/>
            <a:ext cx="8193087"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4000" b="1" dirty="0" smtClean="0">
                <a:solidFill>
                  <a:srgbClr val="000080"/>
                </a:solidFill>
              </a:rPr>
              <a:t>Bank erosion monitoring with terrestrial </a:t>
            </a:r>
            <a:r>
              <a:rPr lang="en-US" sz="4000" b="1" dirty="0" err="1" smtClean="0">
                <a:solidFill>
                  <a:srgbClr val="000080"/>
                </a:solidFill>
              </a:rPr>
              <a:t>lidar</a:t>
            </a:r>
            <a:endParaRPr lang="en-US" sz="4000" b="1" dirty="0" smtClean="0">
              <a:solidFill>
                <a:srgbClr val="000080"/>
              </a:solidFill>
            </a:endParaRPr>
          </a:p>
          <a:p>
            <a:pPr algn="ctr">
              <a:lnSpc>
                <a:spcPct val="93000"/>
              </a:lnSpc>
              <a:buSzPct val="100000"/>
              <a:defRPr/>
            </a:pPr>
            <a:endParaRPr lang="en-US" sz="1200" dirty="0" smtClean="0">
              <a:solidFill>
                <a:srgbClr val="000000"/>
              </a:solidFill>
            </a:endParaRPr>
          </a:p>
          <a:p>
            <a:pPr algn="ctr">
              <a:lnSpc>
                <a:spcPct val="93000"/>
              </a:lnSpc>
              <a:buSzPct val="100000"/>
              <a:defRPr/>
            </a:pPr>
            <a:r>
              <a:rPr lang="en-US" sz="1200" dirty="0" smtClean="0">
                <a:solidFill>
                  <a:srgbClr val="000000"/>
                </a:solidFill>
              </a:rPr>
              <a:t>Michael </a:t>
            </a:r>
            <a:r>
              <a:rPr lang="en-US" sz="1200" dirty="0">
                <a:solidFill>
                  <a:srgbClr val="000000"/>
                </a:solidFill>
              </a:rPr>
              <a:t>J. </a:t>
            </a:r>
            <a:r>
              <a:rPr lang="en-US" sz="1200" dirty="0" err="1">
                <a:solidFill>
                  <a:srgbClr val="000000"/>
                </a:solidFill>
              </a:rPr>
              <a:t>Starek</a:t>
            </a:r>
            <a:r>
              <a:rPr lang="en-US" sz="1200" dirty="0">
                <a:solidFill>
                  <a:srgbClr val="000000"/>
                </a:solidFill>
              </a:rPr>
              <a:t>; Helena Mitasova; Karl W. </a:t>
            </a:r>
            <a:r>
              <a:rPr lang="en-US" sz="1200" dirty="0" err="1">
                <a:solidFill>
                  <a:srgbClr val="000000"/>
                </a:solidFill>
              </a:rPr>
              <a:t>Wegmann</a:t>
            </a:r>
            <a:r>
              <a:rPr lang="en-US" sz="1200" dirty="0">
                <a:solidFill>
                  <a:srgbClr val="000000"/>
                </a:solidFill>
              </a:rPr>
              <a:t>, Terrestrial Laser Scanning for Measuring Stream Bank Erosion within Legacy Sediments: Data Processing and Analysis Methods, AGU Fall meeting, Abstract  EP41A-0581, Dec. 2011. </a:t>
            </a:r>
            <a:endParaRPr lang="en-US" sz="1200" b="1" dirty="0" smtClean="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1" descr="Mike_poster_sc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447800"/>
            <a:ext cx="76771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8" name="TextBox 2"/>
          <p:cNvSpPr txBox="1">
            <a:spLocks noChangeArrowheads="1"/>
          </p:cNvSpPr>
          <p:nvPr/>
        </p:nvSpPr>
        <p:spPr bwMode="auto">
          <a:xfrm>
            <a:off x="609600" y="6096000"/>
            <a:ext cx="3263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chemeClr val="tx1"/>
                </a:solidFill>
              </a:rPr>
              <a:t>image from </a:t>
            </a:r>
            <a:r>
              <a:rPr lang="en-US" dirty="0" smtClean="0">
                <a:solidFill>
                  <a:schemeClr val="tx1"/>
                </a:solidFill>
              </a:rPr>
              <a:t>the poster</a:t>
            </a:r>
            <a:endParaRPr lang="en-US" dirty="0">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10488" cy="755650"/>
          </a:xfrm>
        </p:spPr>
        <p:txBody>
          <a:bodyPr/>
          <a:lstStyle/>
          <a:p>
            <a:pPr>
              <a:defRPr/>
            </a:pPr>
            <a:r>
              <a:rPr lang="en-US" dirty="0" smtClean="0"/>
              <a:t>Landscape Dynamics</a:t>
            </a:r>
            <a:endParaRPr lang="en-US" dirty="0"/>
          </a:p>
        </p:txBody>
      </p:sp>
      <p:sp>
        <p:nvSpPr>
          <p:cNvPr id="3" name="Content Placeholder 2"/>
          <p:cNvSpPr>
            <a:spLocks noGrp="1"/>
          </p:cNvSpPr>
          <p:nvPr>
            <p:ph idx="1"/>
          </p:nvPr>
        </p:nvSpPr>
        <p:spPr>
          <a:xfrm>
            <a:off x="228600" y="914400"/>
            <a:ext cx="8458200" cy="685800"/>
          </a:xfrm>
        </p:spPr>
        <p:txBody>
          <a:bodyPr/>
          <a:lstStyle/>
          <a:p>
            <a:pPr algn="ctr">
              <a:defRPr/>
            </a:pPr>
            <a:r>
              <a:rPr lang="en-US" sz="2000" b="1" dirty="0"/>
              <a:t>water</a:t>
            </a:r>
            <a:r>
              <a:rPr lang="en-US" sz="2000" b="1" dirty="0" smtClean="0"/>
              <a:t>, wind, gravitation, plants, animals and humans continuously change landscape surface</a:t>
            </a:r>
            <a:endParaRPr lang="en-US" sz="2000" b="1" dirty="0"/>
          </a:p>
        </p:txBody>
      </p:sp>
      <p:pic>
        <p:nvPicPr>
          <p:cNvPr id="202755" name="Picture 4" descr="aug28C455000e3950000breach.jpg"/>
          <p:cNvPicPr>
            <a:picLocks noChangeAspect="1"/>
          </p:cNvPicPr>
          <p:nvPr/>
        </p:nvPicPr>
        <p:blipFill>
          <a:blip r:embed="rId2">
            <a:extLst>
              <a:ext uri="{28A0092B-C50C-407E-A947-70E740481C1C}">
                <a14:useLocalDpi xmlns:a14="http://schemas.microsoft.com/office/drawing/2010/main" val="0"/>
              </a:ext>
            </a:extLst>
          </a:blip>
          <a:srcRect l="27464" t="7668" r="23747" b="34695"/>
          <a:stretch>
            <a:fillRect/>
          </a:stretch>
        </p:blipFill>
        <p:spPr bwMode="auto">
          <a:xfrm>
            <a:off x="381000" y="1905000"/>
            <a:ext cx="228600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5" descr="buldoz1_s.jpg"/>
          <p:cNvPicPr>
            <a:picLocks noChangeAspect="1"/>
          </p:cNvPicPr>
          <p:nvPr/>
        </p:nvPicPr>
        <p:blipFill>
          <a:blip r:embed="rId3">
            <a:extLst>
              <a:ext uri="{28A0092B-C50C-407E-A947-70E740481C1C}">
                <a14:useLocalDpi xmlns:a14="http://schemas.microsoft.com/office/drawing/2010/main" val="0"/>
              </a:ext>
            </a:extLst>
          </a:blip>
          <a:srcRect l="10513" t="27789" r="24986" b="14699"/>
          <a:stretch>
            <a:fillRect/>
          </a:stretch>
        </p:blipFill>
        <p:spPr bwMode="auto">
          <a:xfrm>
            <a:off x="6019800" y="4505325"/>
            <a:ext cx="28352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7" descr="landslide_canad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419600"/>
            <a:ext cx="2819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8" name="Picture 9" descr="BeaverMG_crop.jpg"/>
          <p:cNvPicPr>
            <a:picLocks noChangeAspect="1"/>
          </p:cNvPicPr>
          <p:nvPr/>
        </p:nvPicPr>
        <p:blipFill>
          <a:blip r:embed="rId5">
            <a:extLst>
              <a:ext uri="{28A0092B-C50C-407E-A947-70E740481C1C}">
                <a14:useLocalDpi xmlns:a14="http://schemas.microsoft.com/office/drawing/2010/main" val="0"/>
              </a:ext>
            </a:extLst>
          </a:blip>
          <a:srcRect l="-607"/>
          <a:stretch>
            <a:fillRect/>
          </a:stretch>
        </p:blipFill>
        <p:spPr bwMode="auto">
          <a:xfrm>
            <a:off x="6388100" y="1905000"/>
            <a:ext cx="22240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9" name="Picture 10" descr="Duneoverroad.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209800"/>
            <a:ext cx="2819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60" name="Picture 11" descr="Gully.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5720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45396" y="6289357"/>
            <a:ext cx="2417248" cy="492443"/>
          </a:xfrm>
          <a:prstGeom prst="rect">
            <a:avLst/>
          </a:prstGeom>
          <a:noFill/>
        </p:spPr>
        <p:txBody>
          <a:bodyPr wrap="none" rtlCol="0">
            <a:spAutoFit/>
          </a:bodyPr>
          <a:lstStyle/>
          <a:p>
            <a:r>
              <a:rPr lang="en-US" sz="1200" dirty="0" smtClean="0">
                <a:solidFill>
                  <a:schemeClr val="tx1"/>
                </a:solidFill>
              </a:rPr>
              <a:t>water: gully erosion at </a:t>
            </a:r>
            <a:r>
              <a:rPr lang="en-US" sz="1200" dirty="0" err="1" smtClean="0">
                <a:solidFill>
                  <a:schemeClr val="tx1"/>
                </a:solidFill>
              </a:rPr>
              <a:t>Hohenfels</a:t>
            </a:r>
            <a:r>
              <a:rPr lang="en-US" sz="1200" dirty="0" smtClean="0">
                <a:solidFill>
                  <a:schemeClr val="tx1"/>
                </a:solidFill>
              </a:rPr>
              <a:t> </a:t>
            </a:r>
          </a:p>
          <a:p>
            <a:r>
              <a:rPr lang="en-US" sz="1200" dirty="0" smtClean="0">
                <a:solidFill>
                  <a:schemeClr val="tx1"/>
                </a:solidFill>
              </a:rPr>
              <a:t>mil. installation</a:t>
            </a:r>
            <a:r>
              <a:rPr lang="en-US" sz="1400" dirty="0" smtClean="0"/>
              <a:t> </a:t>
            </a:r>
            <a:endParaRPr lang="en-US" sz="1400" dirty="0"/>
          </a:p>
        </p:txBody>
      </p:sp>
      <p:sp>
        <p:nvSpPr>
          <p:cNvPr id="5" name="TextBox 4"/>
          <p:cNvSpPr txBox="1"/>
          <p:nvPr/>
        </p:nvSpPr>
        <p:spPr>
          <a:xfrm>
            <a:off x="448235" y="1447800"/>
            <a:ext cx="2263360" cy="461665"/>
          </a:xfrm>
          <a:prstGeom prst="rect">
            <a:avLst/>
          </a:prstGeom>
          <a:noFill/>
        </p:spPr>
        <p:txBody>
          <a:bodyPr wrap="none" rtlCol="0">
            <a:spAutoFit/>
          </a:bodyPr>
          <a:lstStyle/>
          <a:p>
            <a:r>
              <a:rPr lang="en-US" sz="1200" dirty="0" smtClean="0">
                <a:solidFill>
                  <a:srgbClr val="000000"/>
                </a:solidFill>
              </a:rPr>
              <a:t>ocean: breach of barrier island </a:t>
            </a:r>
          </a:p>
          <a:p>
            <a:r>
              <a:rPr lang="en-US" sz="1200" dirty="0" smtClean="0">
                <a:solidFill>
                  <a:srgbClr val="000000"/>
                </a:solidFill>
              </a:rPr>
              <a:t>after hurricane Irene</a:t>
            </a:r>
            <a:endParaRPr lang="en-US" sz="1200" dirty="0">
              <a:solidFill>
                <a:srgbClr val="000000"/>
              </a:solidFill>
            </a:endParaRPr>
          </a:p>
        </p:txBody>
      </p:sp>
      <p:sp>
        <p:nvSpPr>
          <p:cNvPr id="6" name="TextBox 5"/>
          <p:cNvSpPr txBox="1"/>
          <p:nvPr/>
        </p:nvSpPr>
        <p:spPr>
          <a:xfrm>
            <a:off x="3100294" y="1905000"/>
            <a:ext cx="2280417" cy="276999"/>
          </a:xfrm>
          <a:prstGeom prst="rect">
            <a:avLst/>
          </a:prstGeom>
          <a:noFill/>
        </p:spPr>
        <p:txBody>
          <a:bodyPr wrap="none" rtlCol="0">
            <a:spAutoFit/>
          </a:bodyPr>
          <a:lstStyle/>
          <a:p>
            <a:r>
              <a:rPr lang="en-US" sz="1200" dirty="0" smtClean="0">
                <a:solidFill>
                  <a:srgbClr val="000000"/>
                </a:solidFill>
              </a:rPr>
              <a:t>wind: migrating dunes in Egypt</a:t>
            </a:r>
            <a:endParaRPr lang="en-US" sz="1200" dirty="0">
              <a:solidFill>
                <a:srgbClr val="000000"/>
              </a:solidFill>
            </a:endParaRPr>
          </a:p>
        </p:txBody>
      </p:sp>
      <p:sp>
        <p:nvSpPr>
          <p:cNvPr id="13" name="TextBox 12"/>
          <p:cNvSpPr txBox="1"/>
          <p:nvPr/>
        </p:nvSpPr>
        <p:spPr>
          <a:xfrm>
            <a:off x="3252694" y="4066401"/>
            <a:ext cx="1587619" cy="276999"/>
          </a:xfrm>
          <a:prstGeom prst="rect">
            <a:avLst/>
          </a:prstGeom>
          <a:noFill/>
        </p:spPr>
        <p:txBody>
          <a:bodyPr wrap="none" rtlCol="0">
            <a:spAutoFit/>
          </a:bodyPr>
          <a:lstStyle/>
          <a:p>
            <a:r>
              <a:rPr lang="en-US" sz="1200" dirty="0" smtClean="0">
                <a:solidFill>
                  <a:srgbClr val="000000"/>
                </a:solidFill>
              </a:rPr>
              <a:t>gravitation: landslide</a:t>
            </a:r>
            <a:endParaRPr lang="en-US" sz="1200" dirty="0">
              <a:solidFill>
                <a:srgbClr val="000000"/>
              </a:solidFill>
            </a:endParaRPr>
          </a:p>
        </p:txBody>
      </p:sp>
      <p:sp>
        <p:nvSpPr>
          <p:cNvPr id="7" name="TextBox 6"/>
          <p:cNvSpPr txBox="1"/>
          <p:nvPr/>
        </p:nvSpPr>
        <p:spPr>
          <a:xfrm>
            <a:off x="6400800" y="1600200"/>
            <a:ext cx="1536148" cy="276999"/>
          </a:xfrm>
          <a:prstGeom prst="rect">
            <a:avLst/>
          </a:prstGeom>
          <a:noFill/>
        </p:spPr>
        <p:txBody>
          <a:bodyPr wrap="none" rtlCol="0">
            <a:spAutoFit/>
          </a:bodyPr>
          <a:lstStyle/>
          <a:p>
            <a:r>
              <a:rPr lang="en-US" sz="1200" dirty="0" smtClean="0">
                <a:solidFill>
                  <a:srgbClr val="000000"/>
                </a:solidFill>
              </a:rPr>
              <a:t>animal: beaver dam</a:t>
            </a:r>
            <a:endParaRPr lang="en-US" sz="1200" dirty="0">
              <a:solidFill>
                <a:srgbClr val="000000"/>
              </a:solidFill>
            </a:endParaRPr>
          </a:p>
        </p:txBody>
      </p:sp>
      <p:sp>
        <p:nvSpPr>
          <p:cNvPr id="8" name="TextBox 7"/>
          <p:cNvSpPr txBox="1"/>
          <p:nvPr/>
        </p:nvSpPr>
        <p:spPr>
          <a:xfrm>
            <a:off x="6058647" y="4347882"/>
            <a:ext cx="1750073" cy="276999"/>
          </a:xfrm>
          <a:prstGeom prst="rect">
            <a:avLst/>
          </a:prstGeom>
          <a:noFill/>
        </p:spPr>
        <p:txBody>
          <a:bodyPr wrap="none" rtlCol="0">
            <a:spAutoFit/>
          </a:bodyPr>
          <a:lstStyle/>
          <a:p>
            <a:r>
              <a:rPr lang="en-US" sz="1200" dirty="0" smtClean="0">
                <a:solidFill>
                  <a:srgbClr val="000000"/>
                </a:solidFill>
              </a:rPr>
              <a:t>humans: dune removal</a:t>
            </a:r>
            <a:endParaRPr lang="en-US" sz="12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extBox 2"/>
          <p:cNvSpPr txBox="1">
            <a:spLocks noChangeArrowheads="1"/>
          </p:cNvSpPr>
          <p:nvPr/>
        </p:nvSpPr>
        <p:spPr bwMode="auto">
          <a:xfrm>
            <a:off x="1711325" y="609600"/>
            <a:ext cx="5453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smtClean="0">
                <a:solidFill>
                  <a:schemeClr val="tx1"/>
                </a:solidFill>
              </a:rPr>
              <a:t>Series of vertical stream bank DEMs:</a:t>
            </a:r>
          </a:p>
          <a:p>
            <a:r>
              <a:rPr lang="en-US" dirty="0" smtClean="0">
                <a:solidFill>
                  <a:schemeClr val="tx1"/>
                </a:solidFill>
              </a:rPr>
              <a:t>“elevation” is distance from base plane</a:t>
            </a:r>
            <a:endParaRPr lang="en-US" dirty="0">
              <a:solidFill>
                <a:schemeClr val="tx1"/>
              </a:solidFill>
            </a:endParaRPr>
          </a:p>
        </p:txBody>
      </p:sp>
      <p:pic>
        <p:nvPicPr>
          <p:cNvPr id="302082" name="Picture 3" descr="Mikeposter_DEM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1905000"/>
            <a:ext cx="91440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3" descr="Mikeposter_DEMs_chan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9213" y="1143000"/>
            <a:ext cx="8453979"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3" descr="Mikeposter_DEMs_change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67530"/>
            <a:ext cx="5257800" cy="408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1" name="Picture 4" descr="bank1_10_20_11_DTF_V2timeslic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778844"/>
            <a:ext cx="3011488" cy="354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2" name="Picture 6" descr="elev_lg_horiz.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019800"/>
            <a:ext cx="1624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3" name="TextBox 7"/>
          <p:cNvSpPr txBox="1">
            <a:spLocks noChangeArrowheads="1"/>
          </p:cNvSpPr>
          <p:nvPr/>
        </p:nvSpPr>
        <p:spPr bwMode="auto">
          <a:xfrm>
            <a:off x="6073775" y="1905000"/>
            <a:ext cx="2460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solidFill>
                  <a:srgbClr val="000000"/>
                </a:solidFill>
              </a:rPr>
              <a:t>evolution of “elevation”</a:t>
            </a:r>
          </a:p>
          <a:p>
            <a:r>
              <a:rPr lang="en-US" sz="1400" dirty="0">
                <a:solidFill>
                  <a:srgbClr val="000000"/>
                </a:solidFill>
              </a:rPr>
              <a:t>(distance from a base plane)</a:t>
            </a:r>
          </a:p>
        </p:txBody>
      </p:sp>
      <p:cxnSp>
        <p:nvCxnSpPr>
          <p:cNvPr id="10" name="Straight Arrow Connector 9"/>
          <p:cNvCxnSpPr/>
          <p:nvPr/>
        </p:nvCxnSpPr>
        <p:spPr bwMode="auto">
          <a:xfrm flipV="1">
            <a:off x="7239000" y="3124200"/>
            <a:ext cx="685800" cy="76200"/>
          </a:xfrm>
          <a:prstGeom prst="straightConnector1">
            <a:avLst/>
          </a:prstGeom>
          <a:solidFill>
            <a:srgbClr val="00B8FF"/>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a:off x="6553200" y="5715000"/>
            <a:ext cx="838200" cy="0"/>
          </a:xfrm>
          <a:prstGeom prst="straightConnector1">
            <a:avLst/>
          </a:prstGeom>
          <a:solidFill>
            <a:srgbClr val="00B8FF"/>
          </a:solidFill>
          <a:ln w="254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4136" name="TextBox 15"/>
          <p:cNvSpPr txBox="1">
            <a:spLocks noChangeArrowheads="1"/>
          </p:cNvSpPr>
          <p:nvPr/>
        </p:nvSpPr>
        <p:spPr bwMode="auto">
          <a:xfrm>
            <a:off x="6840538" y="5486400"/>
            <a:ext cx="474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solidFill>
                  <a:srgbClr val="000000"/>
                </a:solidFill>
              </a:rPr>
              <a:t>time</a:t>
            </a:r>
          </a:p>
        </p:txBody>
      </p:sp>
      <p:cxnSp>
        <p:nvCxnSpPr>
          <p:cNvPr id="4" name="Straight Arrow Connector 3"/>
          <p:cNvCxnSpPr/>
          <p:nvPr/>
        </p:nvCxnSpPr>
        <p:spPr bwMode="auto">
          <a:xfrm>
            <a:off x="7467600" y="2590800"/>
            <a:ext cx="152400" cy="838200"/>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6333436" y="2621488"/>
            <a:ext cx="1122585" cy="307777"/>
          </a:xfrm>
          <a:prstGeom prst="rect">
            <a:avLst/>
          </a:prstGeom>
          <a:noFill/>
        </p:spPr>
        <p:txBody>
          <a:bodyPr wrap="none" rtlCol="0">
            <a:spAutoFit/>
          </a:bodyPr>
          <a:lstStyle/>
          <a:p>
            <a:r>
              <a:rPr lang="en-US" sz="1400" dirty="0" smtClean="0">
                <a:solidFill>
                  <a:srgbClr val="000000"/>
                </a:solidFill>
              </a:rPr>
              <a:t>storm event</a:t>
            </a:r>
            <a:endParaRPr lang="en-US" sz="1400" dirty="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1"/>
          <p:cNvPicPr>
            <a:picLocks noChangeAspect="1" noChangeArrowheads="1"/>
          </p:cNvPicPr>
          <p:nvPr/>
        </p:nvPicPr>
        <p:blipFill>
          <a:blip r:embed="rId2">
            <a:extLst>
              <a:ext uri="{28A0092B-C50C-407E-A947-70E740481C1C}">
                <a14:useLocalDpi xmlns:a14="http://schemas.microsoft.com/office/drawing/2010/main" val="0"/>
              </a:ext>
            </a:extLst>
          </a:blip>
          <a:srcRect r="20000"/>
          <a:stretch>
            <a:fillRect/>
          </a:stretch>
        </p:blipFill>
        <p:spPr bwMode="auto">
          <a:xfrm>
            <a:off x="1905000" y="857250"/>
            <a:ext cx="4876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11"/>
          <p:cNvPicPr>
            <a:picLocks noChangeAspect="1" noChangeArrowheads="1"/>
          </p:cNvPicPr>
          <p:nvPr/>
        </p:nvPicPr>
        <p:blipFill>
          <a:blip r:embed="rId2">
            <a:extLst>
              <a:ext uri="{28A0092B-C50C-407E-A947-70E740481C1C}">
                <a14:useLocalDpi xmlns:a14="http://schemas.microsoft.com/office/drawing/2010/main" val="0"/>
              </a:ext>
            </a:extLst>
          </a:blip>
          <a:srcRect l="80000"/>
          <a:stretch>
            <a:fillRect/>
          </a:stretch>
        </p:blipFill>
        <p:spPr bwMode="auto">
          <a:xfrm>
            <a:off x="6781800" y="914400"/>
            <a:ext cx="91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257800" y="6400800"/>
            <a:ext cx="1202448" cy="276999"/>
          </a:xfrm>
          <a:prstGeom prst="rect">
            <a:avLst/>
          </a:prstGeom>
          <a:noFill/>
        </p:spPr>
        <p:txBody>
          <a:bodyPr wrap="none" rtlCol="0">
            <a:spAutoFit/>
          </a:bodyPr>
          <a:lstStyle/>
          <a:p>
            <a:r>
              <a:rPr lang="en-US" sz="1200" dirty="0" smtClean="0">
                <a:solidFill>
                  <a:srgbClr val="000000"/>
                </a:solidFill>
              </a:rPr>
              <a:t>Michael </a:t>
            </a:r>
            <a:r>
              <a:rPr lang="en-US" sz="1200" dirty="0" err="1" smtClean="0">
                <a:solidFill>
                  <a:srgbClr val="000000"/>
                </a:solidFill>
              </a:rPr>
              <a:t>Starek</a:t>
            </a:r>
            <a:endParaRPr lang="en-US" sz="1200" dirty="0">
              <a:solidFill>
                <a:srgbClr val="000000"/>
              </a:solidFill>
            </a:endParaRPr>
          </a:p>
        </p:txBody>
      </p:sp>
    </p:spTree>
    <p:extLst>
      <p:ext uri="{BB962C8B-B14F-4D97-AF65-F5344CB8AC3E}">
        <p14:creationId xmlns:p14="http://schemas.microsoft.com/office/powerpoint/2010/main" val="2230665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4572000" cy="214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2"/>
          <p:cNvSpPr txBox="1">
            <a:spLocks noChangeArrowheads="1"/>
          </p:cNvSpPr>
          <p:nvPr/>
        </p:nvSpPr>
        <p:spPr bwMode="auto">
          <a:xfrm>
            <a:off x="4876800" y="1066800"/>
            <a:ext cx="396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latin typeface="Calibri" charset="0"/>
              </a:rPr>
              <a:t>Rate of change computed using a linear fit.</a:t>
            </a:r>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844" r="8652"/>
          <a:stretch/>
        </p:blipFill>
        <p:spPr bwMode="auto">
          <a:xfrm>
            <a:off x="4724400" y="2209800"/>
            <a:ext cx="4108824" cy="219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533400" y="2743200"/>
            <a:ext cx="3962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latin typeface="Calibri" charset="0"/>
              </a:rPr>
              <a:t>Acceleration computed using a 2</a:t>
            </a:r>
            <a:r>
              <a:rPr lang="en-US" sz="1400" baseline="30000" dirty="0">
                <a:latin typeface="Calibri" charset="0"/>
              </a:rPr>
              <a:t>nd</a:t>
            </a:r>
            <a:r>
              <a:rPr lang="en-US" sz="1400" dirty="0">
                <a:latin typeface="Calibri" charset="0"/>
              </a:rPr>
              <a:t> order polynomial fit to each grid cell of the 3D elevation voxel  model. Unit of time was measured in years based on temporal span from first survey. By taking the 2</a:t>
            </a:r>
            <a:r>
              <a:rPr lang="en-US" sz="1400" baseline="30000" dirty="0">
                <a:latin typeface="Calibri" charset="0"/>
              </a:rPr>
              <a:t>nd</a:t>
            </a:r>
            <a:r>
              <a:rPr lang="en-US" sz="1400" dirty="0">
                <a:latin typeface="Calibri" charset="0"/>
              </a:rPr>
              <a:t> derivative of the fitted polynomial, the acceleration for each grid location was computed.</a:t>
            </a:r>
          </a:p>
        </p:txBody>
      </p:sp>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861" r="9229"/>
          <a:stretch/>
        </p:blipFill>
        <p:spPr bwMode="auto">
          <a:xfrm>
            <a:off x="4800600" y="4419600"/>
            <a:ext cx="4038600" cy="206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
          <p:cNvSpPr txBox="1">
            <a:spLocks noChangeArrowheads="1"/>
          </p:cNvSpPr>
          <p:nvPr/>
        </p:nvSpPr>
        <p:spPr bwMode="auto">
          <a:xfrm>
            <a:off x="533400" y="4724162"/>
            <a:ext cx="4114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latin typeface="Calibri" charset="0"/>
              </a:rPr>
              <a:t>Another acceleration plot, but in this example, the velocity (rate of change) for a given grid cell was computed between each successive survey epoch. A linear fit of velocity as a function of time was then used to compute acceleration. There are some similar patterns between the two difference acceleration plots but also noticeable differences.</a:t>
            </a:r>
          </a:p>
        </p:txBody>
      </p:sp>
      <p:sp>
        <p:nvSpPr>
          <p:cNvPr id="16" name="TextBox 15"/>
          <p:cNvSpPr txBox="1"/>
          <p:nvPr/>
        </p:nvSpPr>
        <p:spPr>
          <a:xfrm>
            <a:off x="5257800" y="6400800"/>
            <a:ext cx="1202448" cy="276999"/>
          </a:xfrm>
          <a:prstGeom prst="rect">
            <a:avLst/>
          </a:prstGeom>
          <a:noFill/>
        </p:spPr>
        <p:txBody>
          <a:bodyPr wrap="none" rtlCol="0">
            <a:spAutoFit/>
          </a:bodyPr>
          <a:lstStyle/>
          <a:p>
            <a:r>
              <a:rPr lang="en-US" sz="1200" dirty="0" smtClean="0">
                <a:solidFill>
                  <a:srgbClr val="000000"/>
                </a:solidFill>
              </a:rPr>
              <a:t>Michael </a:t>
            </a:r>
            <a:r>
              <a:rPr lang="en-US" sz="1200" dirty="0" err="1" smtClean="0">
                <a:solidFill>
                  <a:srgbClr val="000000"/>
                </a:solidFill>
              </a:rPr>
              <a:t>Starek</a:t>
            </a:r>
            <a:endParaRPr lang="en-US" sz="1200" dirty="0">
              <a:solidFill>
                <a:srgbClr val="000000"/>
              </a:solidFill>
            </a:endParaRPr>
          </a:p>
        </p:txBody>
      </p:sp>
    </p:spTree>
    <p:extLst>
      <p:ext uri="{BB962C8B-B14F-4D97-AF65-F5344CB8AC3E}">
        <p14:creationId xmlns:p14="http://schemas.microsoft.com/office/powerpoint/2010/main" val="2823100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extLst>
              <a:ext uri="{28A0092B-C50C-407E-A947-70E740481C1C}">
                <a14:useLocalDpi xmlns:a14="http://schemas.microsoft.com/office/drawing/2010/main" val="0"/>
              </a:ext>
            </a:extLst>
          </a:blip>
          <a:srcRect r="20000"/>
          <a:stretch>
            <a:fillRect/>
          </a:stretch>
        </p:blipFill>
        <p:spPr bwMode="auto">
          <a:xfrm>
            <a:off x="1219200" y="762000"/>
            <a:ext cx="51816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l="80000"/>
          <a:stretch>
            <a:fillRect/>
          </a:stretch>
        </p:blipFill>
        <p:spPr bwMode="auto">
          <a:xfrm>
            <a:off x="6477000" y="1219200"/>
            <a:ext cx="9906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257800" y="6400800"/>
            <a:ext cx="1202448" cy="276999"/>
          </a:xfrm>
          <a:prstGeom prst="rect">
            <a:avLst/>
          </a:prstGeom>
          <a:noFill/>
        </p:spPr>
        <p:txBody>
          <a:bodyPr wrap="none" rtlCol="0">
            <a:spAutoFit/>
          </a:bodyPr>
          <a:lstStyle/>
          <a:p>
            <a:r>
              <a:rPr lang="en-US" sz="1200" dirty="0" smtClean="0">
                <a:solidFill>
                  <a:srgbClr val="000000"/>
                </a:solidFill>
              </a:rPr>
              <a:t>Michael </a:t>
            </a:r>
            <a:r>
              <a:rPr lang="en-US" sz="1200" dirty="0" err="1" smtClean="0">
                <a:solidFill>
                  <a:srgbClr val="000000"/>
                </a:solidFill>
              </a:rPr>
              <a:t>Starek</a:t>
            </a:r>
            <a:endParaRPr lang="en-US" sz="1200" dirty="0">
              <a:solidFill>
                <a:srgbClr val="000000"/>
              </a:solidFill>
            </a:endParaRPr>
          </a:p>
        </p:txBody>
      </p:sp>
    </p:spTree>
    <p:extLst>
      <p:ext uri="{BB962C8B-B14F-4D97-AF65-F5344CB8AC3E}">
        <p14:creationId xmlns:p14="http://schemas.microsoft.com/office/powerpoint/2010/main" val="2657919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57200"/>
            <a:ext cx="4445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5814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257800" y="6400800"/>
            <a:ext cx="1202448" cy="276999"/>
          </a:xfrm>
          <a:prstGeom prst="rect">
            <a:avLst/>
          </a:prstGeom>
          <a:noFill/>
        </p:spPr>
        <p:txBody>
          <a:bodyPr wrap="none" rtlCol="0">
            <a:spAutoFit/>
          </a:bodyPr>
          <a:lstStyle/>
          <a:p>
            <a:r>
              <a:rPr lang="en-US" sz="1200" dirty="0" smtClean="0">
                <a:solidFill>
                  <a:srgbClr val="000000"/>
                </a:solidFill>
              </a:rPr>
              <a:t>Michael </a:t>
            </a:r>
            <a:r>
              <a:rPr lang="en-US" sz="1200" dirty="0" err="1" smtClean="0">
                <a:solidFill>
                  <a:srgbClr val="000000"/>
                </a:solidFill>
              </a:rPr>
              <a:t>Starek</a:t>
            </a:r>
            <a:endParaRPr lang="en-US" sz="1200" dirty="0">
              <a:solidFill>
                <a:srgbClr val="000000"/>
              </a:solidFill>
            </a:endParaRPr>
          </a:p>
        </p:txBody>
      </p:sp>
    </p:spTree>
    <p:extLst>
      <p:ext uri="{BB962C8B-B14F-4D97-AF65-F5344CB8AC3E}">
        <p14:creationId xmlns:p14="http://schemas.microsoft.com/office/powerpoint/2010/main" val="1297249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685800" y="463550"/>
            <a:ext cx="7710488" cy="984250"/>
          </a:xfrm>
        </p:spPr>
        <p:txBody>
          <a:bodyPr/>
          <a:lstStyle/>
          <a:p>
            <a:r>
              <a:rPr lang="en-US" b="1" dirty="0">
                <a:latin typeface="Calibri" charset="0"/>
              </a:rPr>
              <a:t>Cluster Analysis: k = </a:t>
            </a:r>
            <a:r>
              <a:rPr lang="en-US" b="1" dirty="0" smtClean="0">
                <a:latin typeface="Calibri" charset="0"/>
              </a:rPr>
              <a:t>2, 3,5,6</a:t>
            </a:r>
            <a:r>
              <a:rPr lang="en-US" dirty="0">
                <a:latin typeface="Calibri" charset="0"/>
              </a:rPr>
              <a:t/>
            </a:r>
            <a:br>
              <a:rPr lang="en-US" dirty="0">
                <a:latin typeface="Calibri" charset="0"/>
              </a:rPr>
            </a:br>
            <a:r>
              <a:rPr lang="en-US" sz="1800" b="1" dirty="0">
                <a:latin typeface="Calibri" charset="0"/>
              </a:rPr>
              <a:t>Clustered based on velocity and acceleration</a:t>
            </a:r>
            <a:endParaRPr lang="en-US" sz="1800" dirty="0">
              <a:latin typeface="Calibri"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4648200" cy="239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609600" y="6027738"/>
            <a:ext cx="4572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Cluster Centroids: (velocity, acceleration) </a:t>
            </a:r>
          </a:p>
          <a:p>
            <a:r>
              <a:rPr lang="en-US" sz="1400"/>
              <a:t>-0.3001   -0.1960</a:t>
            </a:r>
          </a:p>
          <a:p>
            <a:r>
              <a:rPr lang="en-US" sz="1400"/>
              <a:t>-0.3361    0.9257</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429226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038600"/>
            <a:ext cx="4396584" cy="226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52600"/>
            <a:ext cx="428610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257800" y="6400800"/>
            <a:ext cx="1202448" cy="276999"/>
          </a:xfrm>
          <a:prstGeom prst="rect">
            <a:avLst/>
          </a:prstGeom>
          <a:noFill/>
        </p:spPr>
        <p:txBody>
          <a:bodyPr wrap="none" rtlCol="0">
            <a:spAutoFit/>
          </a:bodyPr>
          <a:lstStyle/>
          <a:p>
            <a:r>
              <a:rPr lang="en-US" sz="1200" dirty="0" smtClean="0">
                <a:solidFill>
                  <a:srgbClr val="000000"/>
                </a:solidFill>
              </a:rPr>
              <a:t>Michael </a:t>
            </a:r>
            <a:r>
              <a:rPr lang="en-US" sz="1200" dirty="0" err="1" smtClean="0">
                <a:solidFill>
                  <a:srgbClr val="000000"/>
                </a:solidFill>
              </a:rPr>
              <a:t>Starek</a:t>
            </a:r>
            <a:endParaRPr lang="en-US" sz="1200" dirty="0">
              <a:solidFill>
                <a:srgbClr val="000000"/>
              </a:solidFill>
            </a:endParaRPr>
          </a:p>
        </p:txBody>
      </p:sp>
    </p:spTree>
    <p:extLst>
      <p:ext uri="{BB962C8B-B14F-4D97-AF65-F5344CB8AC3E}">
        <p14:creationId xmlns:p14="http://schemas.microsoft.com/office/powerpoint/2010/main" val="2601217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41313" y="228600"/>
            <a:ext cx="8193087" cy="624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93000"/>
              </a:lnSpc>
              <a:buSzPct val="100000"/>
              <a:defRPr/>
            </a:pPr>
            <a:r>
              <a:rPr lang="en-US" sz="1200" dirty="0" smtClean="0">
                <a:solidFill>
                  <a:srgbClr val="000000"/>
                </a:solidFill>
              </a:rPr>
              <a:t> </a:t>
            </a:r>
            <a:r>
              <a:rPr lang="en-US" sz="1400" b="1" dirty="0" smtClean="0">
                <a:solidFill>
                  <a:srgbClr val="000000"/>
                </a:solidFill>
              </a:rPr>
              <a:t>Current status/accomplishments</a:t>
            </a:r>
          </a:p>
          <a:p>
            <a:pPr>
              <a:lnSpc>
                <a:spcPct val="93000"/>
              </a:lnSpc>
              <a:buSzPct val="100000"/>
              <a:defRPr/>
            </a:pPr>
            <a:endParaRPr lang="en-US" sz="1200" b="1" dirty="0">
              <a:solidFill>
                <a:srgbClr val="000000"/>
              </a:solidFill>
            </a:endParaRPr>
          </a:p>
          <a:p>
            <a:pPr>
              <a:lnSpc>
                <a:spcPct val="93000"/>
              </a:lnSpc>
              <a:buSzPct val="100000"/>
              <a:defRPr/>
            </a:pPr>
            <a:r>
              <a:rPr lang="en-US" sz="1200" dirty="0" smtClean="0">
                <a:solidFill>
                  <a:srgbClr val="000000"/>
                </a:solidFill>
              </a:rPr>
              <a:t>Computation of STC voxel models:</a:t>
            </a:r>
          </a:p>
          <a:p>
            <a:pPr>
              <a:lnSpc>
                <a:spcPct val="93000"/>
              </a:lnSpc>
              <a:buSzPct val="100000"/>
              <a:defRPr/>
            </a:pPr>
            <a:r>
              <a:rPr lang="en-US" sz="1200" dirty="0" smtClean="0">
                <a:solidFill>
                  <a:srgbClr val="000000"/>
                </a:solidFill>
              </a:rPr>
              <a:t>- integration of </a:t>
            </a:r>
            <a:r>
              <a:rPr lang="en-US" sz="1200" dirty="0" err="1" smtClean="0">
                <a:solidFill>
                  <a:srgbClr val="000000"/>
                </a:solidFill>
              </a:rPr>
              <a:t>lidar</a:t>
            </a:r>
            <a:r>
              <a:rPr lang="en-US" sz="1200" dirty="0" smtClean="0">
                <a:solidFill>
                  <a:srgbClr val="000000"/>
                </a:solidFill>
              </a:rPr>
              <a:t> point clouds generated at different times by different technologies </a:t>
            </a:r>
          </a:p>
          <a:p>
            <a:pPr>
              <a:lnSpc>
                <a:spcPct val="93000"/>
              </a:lnSpc>
              <a:buSzPct val="100000"/>
              <a:defRPr/>
            </a:pPr>
            <a:r>
              <a:rPr lang="en-US" sz="1200" dirty="0" smtClean="0">
                <a:solidFill>
                  <a:srgbClr val="000000"/>
                </a:solidFill>
              </a:rPr>
              <a:t>- multivariate RST interpolation from subset of point cloud series to voxel model</a:t>
            </a:r>
          </a:p>
          <a:p>
            <a:pPr>
              <a:lnSpc>
                <a:spcPct val="93000"/>
              </a:lnSpc>
              <a:buSzPct val="100000"/>
              <a:defRPr/>
            </a:pPr>
            <a:r>
              <a:rPr lang="en-US" sz="1200" dirty="0" smtClean="0">
                <a:solidFill>
                  <a:srgbClr val="000000"/>
                </a:solidFill>
              </a:rPr>
              <a:t>Extraction and visual analysis of topologies of elevation change for varied types of dynamic landscapes</a:t>
            </a:r>
          </a:p>
          <a:p>
            <a:pPr>
              <a:lnSpc>
                <a:spcPct val="93000"/>
              </a:lnSpc>
              <a:buSzPct val="100000"/>
              <a:defRPr/>
            </a:pPr>
            <a:r>
              <a:rPr lang="en-US" sz="1200" dirty="0" smtClean="0">
                <a:solidFill>
                  <a:srgbClr val="000000"/>
                </a:solidFill>
              </a:rPr>
              <a:t> – space-time elevation </a:t>
            </a:r>
            <a:r>
              <a:rPr lang="en-US" sz="1200" dirty="0" err="1" smtClean="0">
                <a:solidFill>
                  <a:srgbClr val="000000"/>
                </a:solidFill>
              </a:rPr>
              <a:t>isosurfaces</a:t>
            </a:r>
            <a:r>
              <a:rPr lang="en-US" sz="1200" dirty="0">
                <a:solidFill>
                  <a:srgbClr val="000000"/>
                </a:solidFill>
              </a:rPr>
              <a:t> </a:t>
            </a:r>
            <a:r>
              <a:rPr lang="en-US" sz="1200" dirty="0" smtClean="0">
                <a:solidFill>
                  <a:srgbClr val="000000"/>
                </a:solidFill>
              </a:rPr>
              <a:t>for migrating dunes, shorelines, and for eroding stream banks, identification of distinct topological features associated with feature evolution/behavior </a:t>
            </a:r>
          </a:p>
          <a:p>
            <a:pPr>
              <a:lnSpc>
                <a:spcPct val="93000"/>
              </a:lnSpc>
              <a:buSzPct val="100000"/>
              <a:defRPr/>
            </a:pPr>
            <a:r>
              <a:rPr lang="en-US" sz="1200" dirty="0" smtClean="0">
                <a:solidFill>
                  <a:srgbClr val="000000"/>
                </a:solidFill>
              </a:rPr>
              <a:t>- voxel models for attributes such as time or distance from baseline visualized as </a:t>
            </a:r>
            <a:r>
              <a:rPr lang="en-US" sz="1200" dirty="0" err="1" smtClean="0">
                <a:solidFill>
                  <a:srgbClr val="000000"/>
                </a:solidFill>
              </a:rPr>
              <a:t>isosurface</a:t>
            </a:r>
            <a:r>
              <a:rPr lang="en-US" sz="1200" dirty="0" smtClean="0">
                <a:solidFill>
                  <a:srgbClr val="000000"/>
                </a:solidFill>
              </a:rPr>
              <a:t> color map to facilitate interpretation of space-time </a:t>
            </a:r>
            <a:r>
              <a:rPr lang="en-US" sz="1200" dirty="0" err="1" smtClean="0">
                <a:solidFill>
                  <a:srgbClr val="000000"/>
                </a:solidFill>
              </a:rPr>
              <a:t>isosurfaces</a:t>
            </a:r>
            <a:r>
              <a:rPr lang="en-US" sz="1200" dirty="0" smtClean="0">
                <a:solidFill>
                  <a:srgbClr val="000000"/>
                </a:solidFill>
              </a:rPr>
              <a:t> </a:t>
            </a:r>
          </a:p>
          <a:p>
            <a:pPr>
              <a:lnSpc>
                <a:spcPct val="93000"/>
              </a:lnSpc>
              <a:buSzPct val="100000"/>
              <a:defRPr/>
            </a:pPr>
            <a:r>
              <a:rPr lang="en-US" sz="1200" dirty="0" smtClean="0">
                <a:solidFill>
                  <a:srgbClr val="000000"/>
                </a:solidFill>
              </a:rPr>
              <a:t>Space-time gradients</a:t>
            </a:r>
          </a:p>
          <a:p>
            <a:pPr marL="171450" indent="-171450">
              <a:lnSpc>
                <a:spcPct val="93000"/>
              </a:lnSpc>
              <a:buSzPct val="100000"/>
              <a:buFontTx/>
              <a:buChar char="-"/>
              <a:defRPr/>
            </a:pPr>
            <a:r>
              <a:rPr lang="en-US" sz="1200" dirty="0" smtClean="0">
                <a:solidFill>
                  <a:srgbClr val="000000"/>
                </a:solidFill>
              </a:rPr>
              <a:t>derived simultaneously with interpolation from point cloud using RST derivatives </a:t>
            </a:r>
          </a:p>
          <a:p>
            <a:pPr marL="171450" indent="-171450">
              <a:lnSpc>
                <a:spcPct val="93000"/>
              </a:lnSpc>
              <a:buSzPct val="100000"/>
              <a:buFontTx/>
              <a:buChar char="-"/>
              <a:defRPr/>
            </a:pPr>
            <a:r>
              <a:rPr lang="en-US" sz="1200" dirty="0" smtClean="0">
                <a:solidFill>
                  <a:srgbClr val="000000"/>
                </a:solidFill>
              </a:rPr>
              <a:t>derived using per-cell regression (see eroding bank)</a:t>
            </a:r>
          </a:p>
          <a:p>
            <a:pPr marL="171450" indent="-171450">
              <a:lnSpc>
                <a:spcPct val="93000"/>
              </a:lnSpc>
              <a:buSzPct val="100000"/>
              <a:buFontTx/>
              <a:buChar char="-"/>
              <a:defRPr/>
            </a:pPr>
            <a:endParaRPr lang="en-US" sz="1200" b="1" dirty="0">
              <a:solidFill>
                <a:srgbClr val="000000"/>
              </a:solidFill>
            </a:endParaRPr>
          </a:p>
          <a:p>
            <a:pPr>
              <a:lnSpc>
                <a:spcPct val="93000"/>
              </a:lnSpc>
              <a:buSzPct val="100000"/>
              <a:defRPr/>
            </a:pPr>
            <a:r>
              <a:rPr lang="en-US" sz="1400" b="1" dirty="0" smtClean="0">
                <a:solidFill>
                  <a:srgbClr val="000000"/>
                </a:solidFill>
              </a:rPr>
              <a:t>Products – new knowledge</a:t>
            </a:r>
          </a:p>
          <a:p>
            <a:pPr marL="171450" indent="-171450">
              <a:lnSpc>
                <a:spcPct val="93000"/>
              </a:lnSpc>
              <a:buSzPct val="100000"/>
              <a:buFontTx/>
              <a:buChar char="-"/>
              <a:defRPr/>
            </a:pPr>
            <a:r>
              <a:rPr lang="en-US" sz="1200" dirty="0" smtClean="0">
                <a:solidFill>
                  <a:srgbClr val="000000"/>
                </a:solidFill>
              </a:rPr>
              <a:t>knowledge: events versus continuous change, anomalies in evolution</a:t>
            </a:r>
          </a:p>
          <a:p>
            <a:pPr marL="171450" indent="-171450">
              <a:lnSpc>
                <a:spcPct val="93000"/>
              </a:lnSpc>
              <a:buSzPct val="100000"/>
              <a:buFontTx/>
              <a:buChar char="-"/>
              <a:defRPr/>
            </a:pPr>
            <a:r>
              <a:rPr lang="en-US" sz="1200" dirty="0" smtClean="0">
                <a:solidFill>
                  <a:srgbClr val="000000"/>
                </a:solidFill>
              </a:rPr>
              <a:t>methodology for creating STC representation of terrain dynamics</a:t>
            </a:r>
          </a:p>
          <a:p>
            <a:pPr marL="171450" indent="-171450">
              <a:lnSpc>
                <a:spcPct val="93000"/>
              </a:lnSpc>
              <a:buSzPct val="100000"/>
              <a:buFontTx/>
              <a:buChar char="-"/>
              <a:defRPr/>
            </a:pPr>
            <a:r>
              <a:rPr lang="en-US" sz="1200" dirty="0" smtClean="0">
                <a:solidFill>
                  <a:srgbClr val="000000"/>
                </a:solidFill>
              </a:rPr>
              <a:t>methodology for analysis of gradients: spatial patterns of rate of change and acceleration</a:t>
            </a:r>
          </a:p>
          <a:p>
            <a:pPr marL="171450" indent="-171450">
              <a:lnSpc>
                <a:spcPct val="93000"/>
              </a:lnSpc>
              <a:buSzPct val="100000"/>
              <a:buFontTx/>
              <a:buChar char="-"/>
              <a:defRPr/>
            </a:pPr>
            <a:r>
              <a:rPr lang="en-US" sz="1200" dirty="0" smtClean="0">
                <a:solidFill>
                  <a:srgbClr val="000000"/>
                </a:solidFill>
              </a:rPr>
              <a:t>classification/clustering based on velocity and acceleration </a:t>
            </a:r>
          </a:p>
          <a:p>
            <a:pPr marL="171450" indent="-171450">
              <a:lnSpc>
                <a:spcPct val="93000"/>
              </a:lnSpc>
              <a:buSzPct val="100000"/>
              <a:buFontTx/>
              <a:buChar char="-"/>
              <a:defRPr/>
            </a:pPr>
            <a:r>
              <a:rPr lang="en-US" sz="1200" dirty="0" smtClean="0">
                <a:solidFill>
                  <a:srgbClr val="000000"/>
                </a:solidFill>
              </a:rPr>
              <a:t>Ft. Bragg workshop L</a:t>
            </a:r>
            <a:r>
              <a:rPr lang="en-US" sz="1200" dirty="0">
                <a:solidFill>
                  <a:srgbClr val="000000"/>
                </a:solidFill>
              </a:rPr>
              <a:t>3</a:t>
            </a:r>
            <a:r>
              <a:rPr lang="en-US" sz="1200" dirty="0" smtClean="0">
                <a:solidFill>
                  <a:srgbClr val="000000"/>
                </a:solidFill>
              </a:rPr>
              <a:t> contractors – experience with </a:t>
            </a:r>
            <a:r>
              <a:rPr lang="en-US" sz="1200" dirty="0" err="1" smtClean="0">
                <a:solidFill>
                  <a:srgbClr val="000000"/>
                </a:solidFill>
              </a:rPr>
              <a:t>lidar</a:t>
            </a:r>
            <a:r>
              <a:rPr lang="en-US" sz="1200" dirty="0" smtClean="0">
                <a:solidFill>
                  <a:srgbClr val="000000"/>
                </a:solidFill>
              </a:rPr>
              <a:t> but not time series (see more on next slide)</a:t>
            </a:r>
          </a:p>
          <a:p>
            <a:pPr>
              <a:lnSpc>
                <a:spcPct val="93000"/>
              </a:lnSpc>
              <a:buSzPct val="100000"/>
              <a:defRPr/>
            </a:pPr>
            <a:endParaRPr lang="en-US" sz="1200" b="1" dirty="0" smtClean="0">
              <a:solidFill>
                <a:srgbClr val="000000"/>
              </a:solidFill>
            </a:endParaRPr>
          </a:p>
          <a:p>
            <a:pPr>
              <a:lnSpc>
                <a:spcPct val="93000"/>
              </a:lnSpc>
              <a:buSzPct val="100000"/>
              <a:defRPr/>
            </a:pPr>
            <a:r>
              <a:rPr lang="en-US" sz="1400" b="1" dirty="0" smtClean="0">
                <a:solidFill>
                  <a:srgbClr val="000000"/>
                </a:solidFill>
              </a:rPr>
              <a:t>Ultimate benefits to TEC</a:t>
            </a:r>
          </a:p>
          <a:p>
            <a:pPr marL="171450" indent="-171450">
              <a:lnSpc>
                <a:spcPct val="93000"/>
              </a:lnSpc>
              <a:buSzPct val="100000"/>
              <a:buFontTx/>
              <a:buChar char="-"/>
              <a:defRPr/>
            </a:pPr>
            <a:r>
              <a:rPr lang="en-US" sz="1200" dirty="0" smtClean="0">
                <a:solidFill>
                  <a:srgbClr val="000000"/>
                </a:solidFill>
              </a:rPr>
              <a:t>- understanding of changing landscape, identification of anomalies in landscape change</a:t>
            </a:r>
          </a:p>
          <a:p>
            <a:pPr marL="171450" indent="-171450">
              <a:lnSpc>
                <a:spcPct val="93000"/>
              </a:lnSpc>
              <a:buSzPct val="100000"/>
              <a:buFontTx/>
              <a:buChar char="-"/>
              <a:defRPr/>
            </a:pPr>
            <a:r>
              <a:rPr lang="en-US" sz="1200" dirty="0" smtClean="0">
                <a:solidFill>
                  <a:srgbClr val="000000"/>
                </a:solidFill>
              </a:rPr>
              <a:t>- from static pattern recognition to dynamic process recognition</a:t>
            </a:r>
          </a:p>
          <a:p>
            <a:pPr marL="171450" indent="-171450">
              <a:lnSpc>
                <a:spcPct val="93000"/>
              </a:lnSpc>
              <a:buSzPct val="100000"/>
              <a:buFontTx/>
              <a:buChar char="-"/>
              <a:defRPr/>
            </a:pPr>
            <a:r>
              <a:rPr lang="en-US" sz="1200" dirty="0" smtClean="0">
                <a:solidFill>
                  <a:srgbClr val="000000"/>
                </a:solidFill>
              </a:rPr>
              <a:t>tech transfer through Geospatial analytics / Geospatial intelligence programs as BS, MS and PhD projects for students coming from the Army (Ft. Bragg, special forces, geospatial intelligence contractors)</a:t>
            </a:r>
          </a:p>
          <a:p>
            <a:pPr marL="171450" indent="-171450">
              <a:lnSpc>
                <a:spcPct val="93000"/>
              </a:lnSpc>
              <a:buSzPct val="100000"/>
              <a:buFontTx/>
              <a:buChar char="-"/>
              <a:defRPr/>
            </a:pPr>
            <a:r>
              <a:rPr lang="en-US" sz="1200" dirty="0" smtClean="0">
                <a:solidFill>
                  <a:srgbClr val="000000"/>
                </a:solidFill>
              </a:rPr>
              <a:t>- implementation in open source geospatial software </a:t>
            </a:r>
          </a:p>
          <a:p>
            <a:pPr marL="171450" indent="-171450">
              <a:lnSpc>
                <a:spcPct val="93000"/>
              </a:lnSpc>
              <a:buSzPct val="100000"/>
              <a:buFontTx/>
              <a:buChar char="-"/>
              <a:defRPr/>
            </a:pPr>
            <a:endParaRPr lang="en-US" sz="1200" dirty="0">
              <a:solidFill>
                <a:srgbClr val="000000"/>
              </a:solidFill>
            </a:endParaRPr>
          </a:p>
          <a:p>
            <a:pPr>
              <a:lnSpc>
                <a:spcPct val="93000"/>
              </a:lnSpc>
              <a:buSzPct val="100000"/>
              <a:defRPr/>
            </a:pPr>
            <a:r>
              <a:rPr lang="en-US" sz="1400" b="1" dirty="0">
                <a:solidFill>
                  <a:srgbClr val="000000"/>
                </a:solidFill>
              </a:rPr>
              <a:t>Similar research</a:t>
            </a:r>
          </a:p>
          <a:p>
            <a:pPr>
              <a:lnSpc>
                <a:spcPct val="93000"/>
              </a:lnSpc>
              <a:buSzPct val="100000"/>
              <a:defRPr/>
            </a:pPr>
            <a:r>
              <a:rPr lang="en-US" sz="1000" dirty="0" smtClean="0">
                <a:solidFill>
                  <a:srgbClr val="000000"/>
                </a:solidFill>
              </a:rPr>
              <a:t>(see proposal, let me know if more references are needed)</a:t>
            </a:r>
            <a:endParaRPr lang="en-US" sz="1000" dirty="0">
              <a:solidFill>
                <a:srgbClr val="000000"/>
              </a:solidFill>
            </a:endParaRPr>
          </a:p>
          <a:p>
            <a:pPr marL="171450" indent="-171450">
              <a:lnSpc>
                <a:spcPct val="93000"/>
              </a:lnSpc>
              <a:buSzPct val="100000"/>
              <a:buFontTx/>
              <a:buChar char="-"/>
              <a:defRPr/>
            </a:pPr>
            <a:r>
              <a:rPr lang="en-US" sz="1200" dirty="0" smtClean="0">
                <a:solidFill>
                  <a:srgbClr val="000000"/>
                </a:solidFill>
              </a:rPr>
              <a:t>traditional approach: feature </a:t>
            </a:r>
            <a:r>
              <a:rPr lang="en-US" sz="1200" dirty="0">
                <a:solidFill>
                  <a:srgbClr val="000000"/>
                </a:solidFill>
              </a:rPr>
              <a:t>extraction and quantification of change in features (e.g. shoreline erosion)</a:t>
            </a:r>
          </a:p>
          <a:p>
            <a:pPr marL="171450" indent="-171450">
              <a:lnSpc>
                <a:spcPct val="93000"/>
              </a:lnSpc>
              <a:buSzPct val="100000"/>
              <a:buFontTx/>
              <a:buChar char="-"/>
              <a:defRPr/>
            </a:pPr>
            <a:r>
              <a:rPr lang="en-US" sz="1200" dirty="0" err="1" smtClean="0">
                <a:solidFill>
                  <a:srgbClr val="000000"/>
                </a:solidFill>
              </a:rPr>
              <a:t>lidar</a:t>
            </a:r>
            <a:r>
              <a:rPr lang="en-US" sz="1200" dirty="0" smtClean="0">
                <a:solidFill>
                  <a:srgbClr val="000000"/>
                </a:solidFill>
              </a:rPr>
              <a:t>: elevation </a:t>
            </a:r>
            <a:r>
              <a:rPr lang="en-US" sz="1200" dirty="0">
                <a:solidFill>
                  <a:srgbClr val="000000"/>
                </a:solidFill>
              </a:rPr>
              <a:t>change as difference of DEMs (spatial pattern of erosion and </a:t>
            </a:r>
            <a:r>
              <a:rPr lang="en-US" sz="1200" dirty="0" smtClean="0">
                <a:solidFill>
                  <a:srgbClr val="000000"/>
                </a:solidFill>
              </a:rPr>
              <a:t>deposition </a:t>
            </a:r>
            <a:r>
              <a:rPr lang="en-US" sz="1200" dirty="0">
                <a:solidFill>
                  <a:srgbClr val="000000"/>
                </a:solidFill>
              </a:rPr>
              <a:t>between two snapshots)</a:t>
            </a:r>
          </a:p>
          <a:p>
            <a:pPr marL="171450" indent="-171450">
              <a:lnSpc>
                <a:spcPct val="93000"/>
              </a:lnSpc>
              <a:buSzPct val="100000"/>
              <a:buFontTx/>
              <a:buChar char="-"/>
              <a:defRPr/>
            </a:pPr>
            <a:r>
              <a:rPr lang="en-US" sz="1200" dirty="0">
                <a:solidFill>
                  <a:srgbClr val="000000"/>
                </a:solidFill>
              </a:rPr>
              <a:t>space-time cube used mostly for </a:t>
            </a:r>
            <a:r>
              <a:rPr lang="en-US" sz="1200" dirty="0" smtClean="0">
                <a:solidFill>
                  <a:srgbClr val="000000"/>
                </a:solidFill>
              </a:rPr>
              <a:t>Socio-Economic </a:t>
            </a:r>
            <a:r>
              <a:rPr lang="en-US" sz="1200" dirty="0">
                <a:solidFill>
                  <a:srgbClr val="000000"/>
                </a:solidFill>
              </a:rPr>
              <a:t>data (lines, points)</a:t>
            </a:r>
          </a:p>
          <a:p>
            <a:pPr marL="171450" indent="-171450">
              <a:lnSpc>
                <a:spcPct val="93000"/>
              </a:lnSpc>
              <a:buSzPct val="100000"/>
              <a:buFontTx/>
              <a:buChar char="-"/>
              <a:defRPr/>
            </a:pPr>
            <a:r>
              <a:rPr lang="en-US" sz="1200" dirty="0" smtClean="0">
                <a:solidFill>
                  <a:srgbClr val="000000"/>
                </a:solidFill>
              </a:rPr>
              <a:t>analogy in behavior </a:t>
            </a:r>
            <a:r>
              <a:rPr lang="en-US" sz="1200" dirty="0">
                <a:solidFill>
                  <a:srgbClr val="000000"/>
                </a:solidFill>
              </a:rPr>
              <a:t>recognition based on </a:t>
            </a:r>
            <a:r>
              <a:rPr lang="en-US" sz="1200" dirty="0" smtClean="0">
                <a:solidFill>
                  <a:srgbClr val="000000"/>
                </a:solidFill>
              </a:rPr>
              <a:t>human movement </a:t>
            </a:r>
            <a:r>
              <a:rPr lang="en-US" sz="1200" dirty="0">
                <a:solidFill>
                  <a:srgbClr val="000000"/>
                </a:solidFill>
              </a:rPr>
              <a:t>geometry </a:t>
            </a:r>
            <a:endParaRPr lang="en-US" sz="1200" b="1" dirty="0" smtClean="0">
              <a:solidFill>
                <a:srgbClr val="000000"/>
              </a:solidFill>
            </a:endParaRPr>
          </a:p>
          <a:p>
            <a:pPr>
              <a:lnSpc>
                <a:spcPct val="93000"/>
              </a:lnSpc>
              <a:buSzPct val="100000"/>
              <a:defRPr/>
            </a:pPr>
            <a:endParaRPr lang="en-US" sz="1200" b="1" dirty="0">
              <a:solidFill>
                <a:srgbClr val="000000"/>
              </a:solidFill>
            </a:endParaRPr>
          </a:p>
        </p:txBody>
      </p:sp>
    </p:spTree>
    <p:extLst>
      <p:ext uri="{BB962C8B-B14F-4D97-AF65-F5344CB8AC3E}">
        <p14:creationId xmlns:p14="http://schemas.microsoft.com/office/powerpoint/2010/main" val="1146597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04800" y="533400"/>
            <a:ext cx="819308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nSpc>
                <a:spcPct val="93000"/>
              </a:lnSpc>
              <a:buSzPct val="100000"/>
              <a:defRPr/>
            </a:pPr>
            <a:r>
              <a:rPr lang="en-US" sz="1400" b="1" dirty="0" smtClean="0">
                <a:solidFill>
                  <a:srgbClr val="000000"/>
                </a:solidFill>
              </a:rPr>
              <a:t>Plan, issues/obstacles</a:t>
            </a:r>
          </a:p>
          <a:p>
            <a:pPr>
              <a:lnSpc>
                <a:spcPct val="93000"/>
              </a:lnSpc>
              <a:buSzPct val="100000"/>
              <a:defRPr/>
            </a:pPr>
            <a:r>
              <a:rPr lang="en-US" sz="1400" b="1" dirty="0">
                <a:solidFill>
                  <a:srgbClr val="000000"/>
                </a:solidFill>
              </a:rPr>
              <a:t> </a:t>
            </a:r>
            <a:endParaRPr lang="en-US" sz="1400" b="1" dirty="0" smtClean="0">
              <a:solidFill>
                <a:srgbClr val="000000"/>
              </a:solidFill>
            </a:endParaRPr>
          </a:p>
          <a:p>
            <a:pPr marL="171450" indent="-171450">
              <a:lnSpc>
                <a:spcPct val="93000"/>
              </a:lnSpc>
              <a:buSzPct val="100000"/>
              <a:buFontTx/>
              <a:buChar char="-"/>
              <a:defRPr/>
            </a:pPr>
            <a:r>
              <a:rPr lang="en-US" sz="1200" dirty="0" smtClean="0">
                <a:solidFill>
                  <a:srgbClr val="000000"/>
                </a:solidFill>
              </a:rPr>
              <a:t>optimization of voxel model computation from point clouds (multivariate splines and </a:t>
            </a:r>
            <a:r>
              <a:rPr lang="en-US" sz="1200" dirty="0" err="1" smtClean="0">
                <a:solidFill>
                  <a:srgbClr val="000000"/>
                </a:solidFill>
              </a:rPr>
              <a:t>geostatistical</a:t>
            </a:r>
            <a:r>
              <a:rPr lang="en-US" sz="1200" dirty="0" smtClean="0">
                <a:solidFill>
                  <a:srgbClr val="000000"/>
                </a:solidFill>
              </a:rPr>
              <a:t> methods with optimized parameters)</a:t>
            </a:r>
          </a:p>
          <a:p>
            <a:pPr marL="171450" indent="-171450">
              <a:lnSpc>
                <a:spcPct val="93000"/>
              </a:lnSpc>
              <a:buSzPct val="100000"/>
              <a:buFontTx/>
              <a:buChar char="-"/>
              <a:defRPr/>
            </a:pPr>
            <a:r>
              <a:rPr lang="en-US" sz="1200" dirty="0" smtClean="0">
                <a:solidFill>
                  <a:srgbClr val="000000"/>
                </a:solidFill>
              </a:rPr>
              <a:t>start exploring gradient trajectories</a:t>
            </a:r>
          </a:p>
          <a:p>
            <a:pPr marL="171450" indent="-171450">
              <a:lnSpc>
                <a:spcPct val="93000"/>
              </a:lnSpc>
              <a:buSzPct val="100000"/>
              <a:buFontTx/>
              <a:buChar char="-"/>
              <a:defRPr/>
            </a:pPr>
            <a:r>
              <a:rPr lang="en-US" sz="1200" dirty="0" smtClean="0">
                <a:solidFill>
                  <a:srgbClr val="000000"/>
                </a:solidFill>
              </a:rPr>
              <a:t>interpretation of space-time gradients and curvatures and their directional components (temporal and spatial)</a:t>
            </a:r>
          </a:p>
          <a:p>
            <a:pPr marL="171450" indent="-171450">
              <a:lnSpc>
                <a:spcPct val="93000"/>
              </a:lnSpc>
              <a:buSzPct val="100000"/>
              <a:buFontTx/>
              <a:buChar char="-"/>
              <a:defRPr/>
            </a:pPr>
            <a:r>
              <a:rPr lang="en-US" sz="1200" dirty="0" smtClean="0">
                <a:solidFill>
                  <a:srgbClr val="000000"/>
                </a:solidFill>
              </a:rPr>
              <a:t>continue investigating link between processes and geometry derived from the voxel model</a:t>
            </a:r>
            <a:r>
              <a:rPr lang="en-US" sz="1400" dirty="0" smtClean="0">
                <a:solidFill>
                  <a:srgbClr val="000000"/>
                </a:solidFill>
              </a:rPr>
              <a:t> </a:t>
            </a:r>
            <a:r>
              <a:rPr lang="en-US" sz="1200" dirty="0" smtClean="0">
                <a:solidFill>
                  <a:srgbClr val="000000"/>
                </a:solidFill>
              </a:rPr>
              <a:t>by comparing the STC geometry derived from deterministic simulations with STC geometry from real-world data</a:t>
            </a:r>
          </a:p>
          <a:p>
            <a:pPr marL="171450" indent="-171450">
              <a:lnSpc>
                <a:spcPct val="93000"/>
              </a:lnSpc>
              <a:buSzPct val="100000"/>
              <a:buFontTx/>
              <a:buChar char="-"/>
              <a:defRPr/>
            </a:pPr>
            <a:r>
              <a:rPr lang="en-US" sz="1200" dirty="0" smtClean="0">
                <a:solidFill>
                  <a:srgbClr val="000000"/>
                </a:solidFill>
              </a:rPr>
              <a:t>add different  type of landscape change (we have wind and waves for coastal, gravitation for stream bank, we need to add water flow) </a:t>
            </a:r>
          </a:p>
          <a:p>
            <a:pPr marL="171450" indent="-171450">
              <a:lnSpc>
                <a:spcPct val="93000"/>
              </a:lnSpc>
              <a:buSzPct val="100000"/>
              <a:buFontTx/>
              <a:buChar char="-"/>
              <a:defRPr/>
            </a:pPr>
            <a:endParaRPr lang="en-US" sz="1200" dirty="0">
              <a:solidFill>
                <a:srgbClr val="000000"/>
              </a:solidFill>
            </a:endParaRPr>
          </a:p>
          <a:p>
            <a:pPr marL="171450" indent="-171450">
              <a:lnSpc>
                <a:spcPct val="93000"/>
              </a:lnSpc>
              <a:buSzPct val="100000"/>
              <a:buFontTx/>
              <a:buChar char="-"/>
              <a:defRPr/>
            </a:pPr>
            <a:r>
              <a:rPr lang="en-US" sz="1200" b="1" dirty="0" smtClean="0">
                <a:solidFill>
                  <a:srgbClr val="000000"/>
                </a:solidFill>
              </a:rPr>
              <a:t>obstacles</a:t>
            </a:r>
            <a:r>
              <a:rPr lang="en-US" sz="1200" dirty="0" smtClean="0">
                <a:solidFill>
                  <a:srgbClr val="000000"/>
                </a:solidFill>
              </a:rPr>
              <a:t> – massive data sets, errors and artifacts in data</a:t>
            </a:r>
          </a:p>
          <a:p>
            <a:pPr marL="171450" indent="-171450">
              <a:lnSpc>
                <a:spcPct val="93000"/>
              </a:lnSpc>
              <a:buSzPct val="100000"/>
              <a:buFontTx/>
              <a:buChar char="-"/>
              <a:defRPr/>
            </a:pPr>
            <a:endParaRPr lang="en-US" sz="1200" dirty="0">
              <a:solidFill>
                <a:srgbClr val="000000"/>
              </a:solidFill>
            </a:endParaRPr>
          </a:p>
          <a:p>
            <a:pPr>
              <a:lnSpc>
                <a:spcPct val="93000"/>
              </a:lnSpc>
              <a:buSzPct val="100000"/>
              <a:defRPr/>
            </a:pPr>
            <a:r>
              <a:rPr lang="en-US" sz="1400" b="1" dirty="0" smtClean="0">
                <a:solidFill>
                  <a:srgbClr val="000000"/>
                </a:solidFill>
              </a:rPr>
              <a:t>Technology transfer, extension service</a:t>
            </a:r>
          </a:p>
          <a:p>
            <a:pPr marL="171450" indent="-171450">
              <a:lnSpc>
                <a:spcPct val="93000"/>
              </a:lnSpc>
              <a:buSzPct val="100000"/>
              <a:buFontTx/>
              <a:buChar char="-"/>
              <a:defRPr/>
            </a:pPr>
            <a:endParaRPr lang="en-US" sz="1200" dirty="0">
              <a:solidFill>
                <a:srgbClr val="000000"/>
              </a:solidFill>
            </a:endParaRPr>
          </a:p>
          <a:p>
            <a:pPr marL="171450" indent="-171450">
              <a:lnSpc>
                <a:spcPct val="93000"/>
              </a:lnSpc>
              <a:buSzPct val="100000"/>
              <a:buFontTx/>
              <a:buChar char="-"/>
              <a:defRPr/>
            </a:pPr>
            <a:r>
              <a:rPr lang="en-US" sz="1200" dirty="0" smtClean="0">
                <a:solidFill>
                  <a:srgbClr val="000000"/>
                </a:solidFill>
              </a:rPr>
              <a:t>results of this project are incorporated in the educational material and student projects on an ongoing basis</a:t>
            </a:r>
          </a:p>
          <a:p>
            <a:pPr marL="171450" indent="-171450">
              <a:lnSpc>
                <a:spcPct val="93000"/>
              </a:lnSpc>
              <a:buSzPct val="100000"/>
              <a:buFontTx/>
              <a:buChar char="-"/>
              <a:defRPr/>
            </a:pPr>
            <a:r>
              <a:rPr lang="en-US" sz="1200" dirty="0" smtClean="0">
                <a:solidFill>
                  <a:srgbClr val="000000"/>
                </a:solidFill>
              </a:rPr>
              <a:t>one day workshop on </a:t>
            </a:r>
            <a:r>
              <a:rPr lang="en-US" sz="1200" dirty="0" err="1" smtClean="0">
                <a:solidFill>
                  <a:srgbClr val="000000"/>
                </a:solidFill>
              </a:rPr>
              <a:t>Lidar</a:t>
            </a:r>
            <a:r>
              <a:rPr lang="en-US" sz="1200" dirty="0" smtClean="0">
                <a:solidFill>
                  <a:srgbClr val="000000"/>
                </a:solidFill>
              </a:rPr>
              <a:t> at Ft. Bragg by NCSU faculty in March 2012. </a:t>
            </a:r>
          </a:p>
          <a:p>
            <a:pPr marL="171450" indent="-171450">
              <a:lnSpc>
                <a:spcPct val="93000"/>
              </a:lnSpc>
              <a:buSzPct val="100000"/>
              <a:buFontTx/>
              <a:buChar char="-"/>
              <a:defRPr/>
            </a:pPr>
            <a:endParaRPr lang="en-US" sz="1000" dirty="0">
              <a:solidFill>
                <a:srgbClr val="000000"/>
              </a:solidFill>
            </a:endParaRPr>
          </a:p>
          <a:p>
            <a:r>
              <a:rPr lang="en-US" sz="1200" dirty="0">
                <a:solidFill>
                  <a:srgbClr val="000000"/>
                </a:solidFill>
              </a:rPr>
              <a:t>G</a:t>
            </a:r>
            <a:r>
              <a:rPr lang="en-US" sz="1200" dirty="0" smtClean="0">
                <a:solidFill>
                  <a:srgbClr val="000000"/>
                </a:solidFill>
              </a:rPr>
              <a:t>eospatial </a:t>
            </a:r>
            <a:r>
              <a:rPr lang="en-US" sz="1200" dirty="0">
                <a:solidFill>
                  <a:srgbClr val="000000"/>
                </a:solidFill>
              </a:rPr>
              <a:t>A</a:t>
            </a:r>
            <a:r>
              <a:rPr lang="en-US" sz="1200" dirty="0" smtClean="0">
                <a:solidFill>
                  <a:srgbClr val="000000"/>
                </a:solidFill>
              </a:rPr>
              <a:t>nalytics </a:t>
            </a:r>
            <a:r>
              <a:rPr lang="en-US" sz="1000" dirty="0" smtClean="0">
                <a:solidFill>
                  <a:srgbClr val="000000"/>
                </a:solidFill>
              </a:rPr>
              <a:t>program selected as one of 12 from 70 submissions for Faculty excellence program with new funding for 3 tenure / tenure-track faculty positions: see more here </a:t>
            </a:r>
          </a:p>
          <a:p>
            <a:r>
              <a:rPr lang="en-US" sz="1000" dirty="0">
                <a:solidFill>
                  <a:srgbClr val="000000"/>
                </a:solidFill>
                <a:hlinkClick r:id="rId2"/>
              </a:rPr>
              <a:t>http://provost.ncsu.edu/special-initiatives/chancellors-faculty-excellence/selected-clusters.php#</a:t>
            </a:r>
            <a:r>
              <a:rPr lang="en-US" sz="1000" dirty="0" smtClean="0">
                <a:solidFill>
                  <a:srgbClr val="000000"/>
                </a:solidFill>
                <a:hlinkClick r:id="rId2"/>
              </a:rPr>
              <a:t>ga</a:t>
            </a:r>
            <a:endParaRPr lang="en-US" sz="1000" dirty="0" smtClean="0">
              <a:solidFill>
                <a:srgbClr val="000000"/>
              </a:solidFill>
            </a:endParaRPr>
          </a:p>
          <a:p>
            <a:pPr>
              <a:lnSpc>
                <a:spcPct val="93000"/>
              </a:lnSpc>
              <a:buSzPct val="100000"/>
              <a:defRPr/>
            </a:pPr>
            <a:r>
              <a:rPr lang="en-US" sz="1200" dirty="0" smtClean="0">
                <a:solidFill>
                  <a:srgbClr val="000000"/>
                </a:solidFill>
              </a:rPr>
              <a:t>from the proposal, text related to </a:t>
            </a:r>
            <a:r>
              <a:rPr lang="en-US" sz="1200" dirty="0" err="1" smtClean="0">
                <a:solidFill>
                  <a:srgbClr val="000000"/>
                </a:solidFill>
              </a:rPr>
              <a:t>DoD</a:t>
            </a:r>
            <a:r>
              <a:rPr lang="en-US" sz="1200" dirty="0" smtClean="0">
                <a:solidFill>
                  <a:srgbClr val="000000"/>
                </a:solidFill>
              </a:rPr>
              <a:t>: </a:t>
            </a:r>
            <a:r>
              <a:rPr lang="en-US" sz="1000" dirty="0">
                <a:solidFill>
                  <a:srgbClr val="000000"/>
                </a:solidFill>
              </a:rPr>
              <a:t>This program will </a:t>
            </a:r>
            <a:r>
              <a:rPr lang="en-US" sz="1000" dirty="0" smtClean="0">
                <a:solidFill>
                  <a:srgbClr val="000000"/>
                </a:solidFill>
              </a:rPr>
              <a:t>develop </a:t>
            </a:r>
            <a:r>
              <a:rPr lang="en-US" sz="1000" dirty="0">
                <a:solidFill>
                  <a:srgbClr val="000000"/>
                </a:solidFill>
              </a:rPr>
              <a:t>a relationship with the </a:t>
            </a:r>
            <a:r>
              <a:rPr lang="en-US" sz="1000" dirty="0" err="1" smtClean="0">
                <a:solidFill>
                  <a:srgbClr val="000000"/>
                </a:solidFill>
              </a:rPr>
              <a:t>DoD</a:t>
            </a:r>
            <a:r>
              <a:rPr lang="en-US" sz="1000" dirty="0" smtClean="0">
                <a:solidFill>
                  <a:srgbClr val="000000"/>
                </a:solidFill>
              </a:rPr>
              <a:t> </a:t>
            </a:r>
            <a:r>
              <a:rPr lang="en-US" sz="1000" dirty="0">
                <a:solidFill>
                  <a:srgbClr val="000000"/>
                </a:solidFill>
              </a:rPr>
              <a:t>to establish NC State as one of the few institutions that offer undergraduate and graduate training in Geospatial </a:t>
            </a:r>
            <a:r>
              <a:rPr lang="en-US" sz="1000" dirty="0" smtClean="0">
                <a:solidFill>
                  <a:srgbClr val="000000"/>
                </a:solidFill>
              </a:rPr>
              <a:t>Intelligence. </a:t>
            </a:r>
            <a:r>
              <a:rPr lang="en-US" sz="1000" dirty="0">
                <a:solidFill>
                  <a:srgbClr val="000000"/>
                </a:solidFill>
              </a:rPr>
              <a:t>O</a:t>
            </a:r>
            <a:r>
              <a:rPr lang="en-US" sz="1000" dirty="0" smtClean="0">
                <a:solidFill>
                  <a:srgbClr val="000000"/>
                </a:solidFill>
              </a:rPr>
              <a:t>ur </a:t>
            </a:r>
            <a:r>
              <a:rPr lang="en-US" sz="1000" dirty="0">
                <a:solidFill>
                  <a:srgbClr val="000000"/>
                </a:solidFill>
              </a:rPr>
              <a:t>current Professional Science Masters program </a:t>
            </a:r>
            <a:r>
              <a:rPr lang="en-US" sz="1000" dirty="0" smtClean="0">
                <a:solidFill>
                  <a:srgbClr val="000000"/>
                </a:solidFill>
              </a:rPr>
              <a:t>will be expanded through </a:t>
            </a:r>
            <a:r>
              <a:rPr lang="en-US" sz="1000" dirty="0">
                <a:solidFill>
                  <a:srgbClr val="000000"/>
                </a:solidFill>
              </a:rPr>
              <a:t>the addition of a partnership with Fayetteville State University (FSU) and Fort </a:t>
            </a:r>
            <a:r>
              <a:rPr lang="en-US" sz="1000" dirty="0" smtClean="0">
                <a:solidFill>
                  <a:srgbClr val="000000"/>
                </a:solidFill>
              </a:rPr>
              <a:t>Bragg.</a:t>
            </a:r>
            <a:endParaRPr lang="en-US" sz="1000" dirty="0">
              <a:solidFill>
                <a:srgbClr val="000000"/>
              </a:solidFill>
            </a:endParaRPr>
          </a:p>
        </p:txBody>
      </p:sp>
    </p:spTree>
    <p:extLst>
      <p:ext uri="{BB962C8B-B14F-4D97-AF65-F5344CB8AC3E}">
        <p14:creationId xmlns:p14="http://schemas.microsoft.com/office/powerpoint/2010/main" val="3019435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1" descr="OBX_google.jpg"/>
          <p:cNvPicPr>
            <a:picLocks noChangeAspect="1"/>
          </p:cNvPicPr>
          <p:nvPr/>
        </p:nvPicPr>
        <p:blipFill>
          <a:blip r:embed="rId2">
            <a:extLst>
              <a:ext uri="{28A0092B-C50C-407E-A947-70E740481C1C}">
                <a14:useLocalDpi xmlns:a14="http://schemas.microsoft.com/office/drawing/2010/main" val="0"/>
              </a:ext>
            </a:extLst>
          </a:blip>
          <a:srcRect l="12233" b="4222"/>
          <a:stretch>
            <a:fillRect/>
          </a:stretch>
        </p:blipFill>
        <p:spPr bwMode="auto">
          <a:xfrm>
            <a:off x="457200" y="1752600"/>
            <a:ext cx="245110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52400"/>
            <a:ext cx="7710488" cy="755650"/>
          </a:xfrm>
        </p:spPr>
        <p:txBody>
          <a:bodyPr/>
          <a:lstStyle/>
          <a:p>
            <a:pPr>
              <a:defRPr/>
            </a:pPr>
            <a:r>
              <a:rPr lang="en-US" dirty="0" smtClean="0"/>
              <a:t>Landscape Dynamics</a:t>
            </a:r>
            <a:endParaRPr lang="en-US" dirty="0"/>
          </a:p>
        </p:txBody>
      </p:sp>
      <p:sp>
        <p:nvSpPr>
          <p:cNvPr id="3" name="Content Placeholder 2"/>
          <p:cNvSpPr>
            <a:spLocks noGrp="1"/>
          </p:cNvSpPr>
          <p:nvPr>
            <p:ph idx="1"/>
          </p:nvPr>
        </p:nvSpPr>
        <p:spPr>
          <a:xfrm>
            <a:off x="3352800" y="1371600"/>
            <a:ext cx="5562600" cy="5029200"/>
          </a:xfrm>
        </p:spPr>
        <p:txBody>
          <a:bodyPr/>
          <a:lstStyle/>
          <a:p>
            <a:pPr>
              <a:defRPr/>
            </a:pPr>
            <a:r>
              <a:rPr lang="en-US" sz="2400" b="1" dirty="0" smtClean="0"/>
              <a:t>Land surface processes are poorly understood</a:t>
            </a:r>
          </a:p>
          <a:p>
            <a:pPr>
              <a:defRPr/>
            </a:pPr>
            <a:r>
              <a:rPr lang="en-US" sz="2000" b="1" dirty="0" smtClean="0"/>
              <a:t>our predictive capabilities are limited </a:t>
            </a:r>
          </a:p>
          <a:p>
            <a:pPr>
              <a:defRPr/>
            </a:pPr>
            <a:r>
              <a:rPr lang="en-US" sz="2000" b="1" dirty="0" smtClean="0"/>
              <a:t>decisions </a:t>
            </a:r>
            <a:r>
              <a:rPr lang="en-US" sz="2000" b="1" dirty="0" smtClean="0"/>
              <a:t>are often based on </a:t>
            </a:r>
            <a:r>
              <a:rPr lang="en-US" sz="2000" b="1" dirty="0" smtClean="0"/>
              <a:t>insufficient or obsolete information</a:t>
            </a:r>
          </a:p>
          <a:p>
            <a:pPr>
              <a:defRPr/>
            </a:pPr>
            <a:r>
              <a:rPr lang="en-US" sz="1600" b="1" dirty="0" smtClean="0"/>
              <a:t>applications that require up to date 3D terrain information and understanding of terrain change: line of sight, mobility, land management, …</a:t>
            </a:r>
            <a:endParaRPr lang="en-US" sz="1600" b="1" dirty="0" smtClean="0"/>
          </a:p>
          <a:p>
            <a:pPr>
              <a:defRPr/>
            </a:pPr>
            <a:endParaRPr lang="en-US" sz="1600" b="1" dirty="0"/>
          </a:p>
          <a:p>
            <a:pPr>
              <a:defRPr/>
            </a:pPr>
            <a:r>
              <a:rPr lang="en-US" sz="2400" b="1" dirty="0"/>
              <a:t>M</a:t>
            </a:r>
            <a:r>
              <a:rPr lang="en-US" sz="2400" b="1" dirty="0" smtClean="0"/>
              <a:t>otivation for better data and better tools to extract relevant information</a:t>
            </a:r>
          </a:p>
          <a:p>
            <a:pPr>
              <a:defRPr/>
            </a:pPr>
            <a:endParaRPr lang="en-US" sz="2000" b="1" dirty="0" smtClean="0">
              <a:solidFill>
                <a:srgbClr val="008000"/>
              </a:solidFill>
            </a:endParaRPr>
          </a:p>
          <a:p>
            <a:pPr>
              <a:defRPr/>
            </a:pPr>
            <a:r>
              <a:rPr lang="en-US" sz="2400" b="1" dirty="0" smtClean="0">
                <a:solidFill>
                  <a:srgbClr val="008000"/>
                </a:solidFill>
              </a:rPr>
              <a:t>Modern technologies for </a:t>
            </a:r>
            <a:r>
              <a:rPr lang="en-US" sz="2400" b="1" dirty="0" smtClean="0">
                <a:solidFill>
                  <a:srgbClr val="008000"/>
                </a:solidFill>
              </a:rPr>
              <a:t>3D data </a:t>
            </a:r>
            <a:r>
              <a:rPr lang="en-US" sz="2400" b="1" dirty="0" smtClean="0">
                <a:solidFill>
                  <a:srgbClr val="008000"/>
                </a:solidFill>
              </a:rPr>
              <a:t>collection: </a:t>
            </a:r>
            <a:r>
              <a:rPr lang="en-US" sz="2400" b="1" dirty="0" smtClean="0">
                <a:solidFill>
                  <a:srgbClr val="000090"/>
                </a:solidFill>
              </a:rPr>
              <a:t>3D laser scanning of Earth surface</a:t>
            </a:r>
          </a:p>
          <a:p>
            <a:pPr>
              <a:defRPr/>
            </a:pPr>
            <a:endParaRPr lang="en-US" sz="2000" b="1" dirty="0"/>
          </a:p>
        </p:txBody>
      </p:sp>
      <p:sp>
        <p:nvSpPr>
          <p:cNvPr id="203780" name="TextBox 5"/>
          <p:cNvSpPr txBox="1">
            <a:spLocks noChangeArrowheads="1"/>
          </p:cNvSpPr>
          <p:nvPr/>
        </p:nvSpPr>
        <p:spPr bwMode="auto">
          <a:xfrm>
            <a:off x="698500" y="5753100"/>
            <a:ext cx="21209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lnSpc>
                <a:spcPct val="93000"/>
              </a:lnSpc>
              <a:buClr>
                <a:srgbClr val="000000"/>
              </a:buClr>
              <a:buSzPct val="100000"/>
              <a:buFont typeface="Times New Roman" charset="0"/>
              <a:buNone/>
            </a:pPr>
            <a:r>
              <a:rPr lang="en-US" sz="1400">
                <a:solidFill>
                  <a:srgbClr val="000000"/>
                </a:solidFill>
              </a:rPr>
              <a:t>The most severe </a:t>
            </a:r>
          </a:p>
          <a:p>
            <a:pPr eaLnBrk="0" hangingPunct="0">
              <a:lnSpc>
                <a:spcPct val="93000"/>
              </a:lnSpc>
              <a:buClr>
                <a:srgbClr val="000000"/>
              </a:buClr>
              <a:buSzPct val="100000"/>
              <a:buFont typeface="Times New Roman" charset="0"/>
              <a:buNone/>
            </a:pPr>
            <a:r>
              <a:rPr lang="en-US" sz="1400">
                <a:solidFill>
                  <a:srgbClr val="000000"/>
                </a:solidFill>
              </a:rPr>
              <a:t>Hurricane Irene damage</a:t>
            </a:r>
          </a:p>
          <a:p>
            <a:pPr eaLnBrk="0" hangingPunct="0">
              <a:lnSpc>
                <a:spcPct val="93000"/>
              </a:lnSpc>
              <a:buClr>
                <a:srgbClr val="000000"/>
              </a:buClr>
              <a:buSzPct val="100000"/>
              <a:buFont typeface="Times New Roman" charset="0"/>
              <a:buNone/>
            </a:pPr>
            <a:r>
              <a:rPr lang="en-US" sz="1400" b="1">
                <a:solidFill>
                  <a:srgbClr val="FF0000"/>
                </a:solidFill>
              </a:rPr>
              <a:t>predicted</a:t>
            </a:r>
            <a:r>
              <a:rPr lang="en-US" sz="1400">
                <a:solidFill>
                  <a:srgbClr val="000000"/>
                </a:solidFill>
              </a:rPr>
              <a:t> and </a:t>
            </a:r>
            <a:r>
              <a:rPr lang="en-US" sz="1400" b="1">
                <a:solidFill>
                  <a:srgbClr val="19FF07"/>
                </a:solidFill>
              </a:rPr>
              <a:t>actual</a:t>
            </a:r>
          </a:p>
        </p:txBody>
      </p:sp>
      <p:cxnSp>
        <p:nvCxnSpPr>
          <p:cNvPr id="17" name="Straight Arrow Connector 16"/>
          <p:cNvCxnSpPr/>
          <p:nvPr/>
        </p:nvCxnSpPr>
        <p:spPr bwMode="auto">
          <a:xfrm>
            <a:off x="2133600" y="2667000"/>
            <a:ext cx="685800" cy="685800"/>
          </a:xfrm>
          <a:prstGeom prst="straightConnector1">
            <a:avLst/>
          </a:prstGeom>
          <a:ln w="28575" cmpd="sng">
            <a:solidFill>
              <a:srgbClr val="19FF07"/>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bwMode="auto">
          <a:xfrm flipV="1">
            <a:off x="838200" y="5334000"/>
            <a:ext cx="76200" cy="304800"/>
          </a:xfrm>
          <a:prstGeom prst="straightConnector1">
            <a:avLst/>
          </a:prstGeom>
          <a:ln w="28575" cmpd="sng">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353" r="49704" b="17791"/>
          <a:stretch/>
        </p:blipFill>
        <p:spPr bwMode="auto">
          <a:xfrm>
            <a:off x="1524000" y="5607050"/>
            <a:ext cx="958850" cy="168275"/>
          </a:xfrm>
          <a:prstGeom prst="rect">
            <a:avLst/>
          </a:prstGeom>
          <a:noFill/>
          <a:ln>
            <a:noFill/>
          </a:ln>
          <a:effectLst/>
          <a:extLst>
            <a:ext uri="{909E8E84-426E-40dd-AFC4-6F175D3DCCD1}">
              <a14:hiddenFill xmlns:a14="http://schemas.microsoft.com/office/drawing/2010/main">
                <a:blipFill dpi="0" rotWithShape="0">
                  <a:blip/>
                  <a:srcRect b="1306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 name="Text Box 3"/>
          <p:cNvSpPr txBox="1">
            <a:spLocks noChangeArrowheads="1"/>
          </p:cNvSpPr>
          <p:nvPr/>
        </p:nvSpPr>
        <p:spPr bwMode="auto">
          <a:xfrm>
            <a:off x="2438400" y="5562600"/>
            <a:ext cx="457200"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000" dirty="0" smtClean="0">
                <a:solidFill>
                  <a:srgbClr val="000000"/>
                </a:solidFill>
              </a:rPr>
              <a:t>50km</a:t>
            </a:r>
          </a:p>
        </p:txBody>
      </p:sp>
      <p:pic>
        <p:nvPicPr>
          <p:cNvPr id="30" name="Picture 29" descr="Rhodantepostiren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463" y="1143000"/>
            <a:ext cx="2268537" cy="14224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473075" y="481013"/>
            <a:ext cx="8229600" cy="665162"/>
          </a:xfrm>
        </p:spPr>
        <p:txBody>
          <a:bodyPr lIns="123480" rIns="147960" anchor="b"/>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err="1" smtClean="0">
                <a:solidFill>
                  <a:srgbClr val="472400"/>
                </a:solidFill>
              </a:rPr>
              <a:t>Lidar</a:t>
            </a:r>
            <a:r>
              <a:rPr lang="en-US" dirty="0" smtClean="0">
                <a:solidFill>
                  <a:srgbClr val="472400"/>
                </a:solidFill>
              </a:rPr>
              <a:t>: time series and spatial scales </a:t>
            </a:r>
          </a:p>
        </p:txBody>
      </p:sp>
      <p:sp>
        <p:nvSpPr>
          <p:cNvPr id="20482" name="Rectangle 2"/>
          <p:cNvSpPr>
            <a:spLocks noGrp="1" noChangeArrowheads="1"/>
          </p:cNvSpPr>
          <p:nvPr>
            <p:ph type="body" idx="4294967295"/>
          </p:nvPr>
        </p:nvSpPr>
        <p:spPr>
          <a:xfrm>
            <a:off x="1831975" y="1371600"/>
            <a:ext cx="6702425" cy="4878387"/>
          </a:xfrm>
        </p:spPr>
        <p:txBody>
          <a:bodyPr lIns="41040" rIns="41040"/>
          <a:lstStyle/>
          <a:p>
            <a:pPr marL="228600" indent="-176213">
              <a:buClrTx/>
              <a:buFontTx/>
              <a:buNone/>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r>
              <a:rPr lang="en-GB" sz="2400" b="1" dirty="0" smtClean="0">
                <a:solidFill>
                  <a:srgbClr val="00664D"/>
                </a:solidFill>
                <a:cs typeface="Arial" charset="0"/>
              </a:rPr>
              <a:t>Repeated </a:t>
            </a:r>
            <a:r>
              <a:rPr lang="en-GB" sz="2400" b="1" dirty="0" err="1" smtClean="0">
                <a:solidFill>
                  <a:srgbClr val="00664D"/>
                </a:solidFill>
                <a:cs typeface="Arial" charset="0"/>
              </a:rPr>
              <a:t>lidar</a:t>
            </a:r>
            <a:r>
              <a:rPr lang="en-GB" sz="2400" b="1" dirty="0" smtClean="0">
                <a:solidFill>
                  <a:srgbClr val="00664D"/>
                </a:solidFill>
                <a:cs typeface="Arial" charset="0"/>
              </a:rPr>
              <a:t> surveys:</a:t>
            </a:r>
          </a:p>
          <a:p>
            <a:pPr marL="228600" indent="-176213">
              <a:buSzPct val="45000"/>
              <a:buFont typeface="Wingdings" charset="0"/>
              <a:buChar char=""/>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r>
              <a:rPr lang="en-GB" sz="2400" b="1" dirty="0" smtClean="0">
                <a:cs typeface="ArialMT" charset="0"/>
              </a:rPr>
              <a:t>from static topography to </a:t>
            </a:r>
            <a:r>
              <a:rPr lang="en-GB" sz="2400" b="1" dirty="0" smtClean="0">
                <a:cs typeface="Arial" charset="0"/>
              </a:rPr>
              <a:t>dynamic landscapes</a:t>
            </a:r>
          </a:p>
          <a:p>
            <a:pPr marL="228600" indent="-176213">
              <a:buSzPct val="45000"/>
              <a:buFont typeface="Wingdings" charset="0"/>
              <a:buChar char=""/>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r>
              <a:rPr lang="en-GB" sz="2400" b="1" dirty="0" smtClean="0">
                <a:cs typeface="Arial" charset="0"/>
              </a:rPr>
              <a:t>impacts of terrain change on processes </a:t>
            </a:r>
          </a:p>
          <a:p>
            <a:pPr marL="228600" indent="-176213">
              <a:buClrTx/>
              <a:buFontTx/>
              <a:buNone/>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endParaRPr lang="en-GB" sz="2400" b="1" dirty="0" smtClean="0">
              <a:cs typeface="Arial" charset="0"/>
            </a:endParaRPr>
          </a:p>
          <a:p>
            <a:pPr marL="228600" indent="-176213">
              <a:buClrTx/>
              <a:buFontTx/>
              <a:buNone/>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r>
              <a:rPr lang="en-GB" sz="2400" b="1" dirty="0" err="1" smtClean="0">
                <a:solidFill>
                  <a:srgbClr val="00664D"/>
                </a:solidFill>
                <a:cs typeface="Arial" charset="0"/>
              </a:rPr>
              <a:t>Lidar</a:t>
            </a:r>
            <a:r>
              <a:rPr lang="en-GB" sz="2400" b="1" dirty="0" smtClean="0">
                <a:solidFill>
                  <a:srgbClr val="00664D"/>
                </a:solidFill>
                <a:cs typeface="Arial" charset="0"/>
              </a:rPr>
              <a:t> spans a range of spatial resolutions:</a:t>
            </a:r>
          </a:p>
          <a:p>
            <a:pPr marL="395287">
              <a:buClrTx/>
              <a:buFont typeface="Arial"/>
              <a:buChar char="•"/>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r>
              <a:rPr lang="en-US" sz="2400" b="1" dirty="0" smtClean="0">
                <a:solidFill>
                  <a:schemeClr val="tx1"/>
                </a:solidFill>
                <a:cs typeface="Arial" charset="0"/>
              </a:rPr>
              <a:t>s</a:t>
            </a:r>
            <a:r>
              <a:rPr lang="en-GB" sz="2400" b="1" dirty="0" err="1" smtClean="0">
                <a:solidFill>
                  <a:schemeClr val="tx1"/>
                </a:solidFill>
                <a:cs typeface="Arial" charset="0"/>
              </a:rPr>
              <a:t>atellite</a:t>
            </a:r>
            <a:r>
              <a:rPr lang="en-GB" sz="2400" b="1" dirty="0" smtClean="0">
                <a:solidFill>
                  <a:schemeClr val="tx1"/>
                </a:solidFill>
                <a:cs typeface="Arial" charset="0"/>
              </a:rPr>
              <a:t> </a:t>
            </a:r>
            <a:r>
              <a:rPr lang="en-GB" sz="2400" b="1" dirty="0" err="1" smtClean="0">
                <a:solidFill>
                  <a:schemeClr val="tx1"/>
                </a:solidFill>
                <a:cs typeface="Arial" charset="0"/>
              </a:rPr>
              <a:t>lidar</a:t>
            </a:r>
            <a:r>
              <a:rPr lang="en-GB" sz="2400" b="1" dirty="0" smtClean="0">
                <a:solidFill>
                  <a:schemeClr val="tx1"/>
                </a:solidFill>
                <a:cs typeface="Arial" charset="0"/>
              </a:rPr>
              <a:t> 50-100m</a:t>
            </a:r>
          </a:p>
          <a:p>
            <a:pPr marL="395287">
              <a:buClrTx/>
              <a:buFont typeface="Arial"/>
              <a:buChar char="•"/>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r>
              <a:rPr lang="en-GB" sz="2400" b="1" dirty="0" smtClean="0">
                <a:cs typeface="Arial" charset="0"/>
              </a:rPr>
              <a:t>regional airborne </a:t>
            </a:r>
            <a:r>
              <a:rPr lang="en-GB" sz="2400" b="1" dirty="0" err="1" smtClean="0">
                <a:cs typeface="Arial" charset="0"/>
              </a:rPr>
              <a:t>lidar</a:t>
            </a:r>
            <a:r>
              <a:rPr lang="en-GB" sz="2400" b="1" dirty="0" smtClean="0">
                <a:cs typeface="Arial" charset="0"/>
              </a:rPr>
              <a:t> 0.3 </a:t>
            </a:r>
            <a:r>
              <a:rPr lang="en-US" sz="2400" b="1" dirty="0" smtClean="0">
                <a:cs typeface="Arial" charset="0"/>
              </a:rPr>
              <a:t>–</a:t>
            </a:r>
            <a:r>
              <a:rPr lang="en-GB" sz="2400" b="1" dirty="0" smtClean="0">
                <a:cs typeface="Arial" charset="0"/>
              </a:rPr>
              <a:t> 1.0m</a:t>
            </a:r>
          </a:p>
          <a:p>
            <a:pPr marL="395287">
              <a:buClrTx/>
              <a:buFont typeface="Arial"/>
              <a:buChar char="•"/>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r>
              <a:rPr lang="en-GB" sz="2400" b="1" dirty="0" smtClean="0">
                <a:cs typeface="Arial" charset="0"/>
              </a:rPr>
              <a:t>terrestrial </a:t>
            </a:r>
            <a:r>
              <a:rPr lang="en-GB" sz="2400" b="1" dirty="0" err="1" smtClean="0">
                <a:cs typeface="Arial" charset="0"/>
              </a:rPr>
              <a:t>lidar</a:t>
            </a:r>
            <a:r>
              <a:rPr lang="en-GB" sz="2400" b="1" dirty="0" smtClean="0">
                <a:cs typeface="Arial" charset="0"/>
              </a:rPr>
              <a:t> field surveys 0.01 - 0.10m </a:t>
            </a:r>
          </a:p>
          <a:p>
            <a:pPr marL="395287">
              <a:buClrTx/>
              <a:buFont typeface="Arial"/>
              <a:buChar char="•"/>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r>
              <a:rPr lang="en-GB" sz="2400" b="1" dirty="0" smtClean="0">
                <a:cs typeface="Arial" charset="0"/>
              </a:rPr>
              <a:t>indoor 3D scanners 0.001-0.0001m</a:t>
            </a:r>
          </a:p>
          <a:p>
            <a:pPr marL="228600" indent="-176213">
              <a:buClrTx/>
              <a:buSzPct val="45000"/>
              <a:buFontTx/>
              <a:buNone/>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endParaRPr lang="en-GB" sz="2000" b="1" dirty="0" smtClean="0">
              <a:cs typeface="Arial" charset="0"/>
            </a:endParaRPr>
          </a:p>
          <a:p>
            <a:pPr marL="228600" indent="-176213">
              <a:buClrTx/>
              <a:buFontTx/>
              <a:buNone/>
              <a:tabLst>
                <a:tab pos="228600" algn="l"/>
                <a:tab pos="333375"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Lst>
              <a:defRPr/>
            </a:pPr>
            <a:endParaRPr lang="en-GB" sz="2000" b="1" dirty="0" smtClean="0">
              <a:cs typeface="Arial" charset="0"/>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2586037"/>
            <a:ext cx="957263" cy="1004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r="23532" b="20178"/>
          <a:stretch>
            <a:fillRect/>
          </a:stretch>
        </p:blipFill>
        <p:spPr bwMode="auto">
          <a:xfrm>
            <a:off x="557213" y="4854575"/>
            <a:ext cx="987425" cy="862012"/>
          </a:xfrm>
          <a:prstGeom prst="rect">
            <a:avLst/>
          </a:prstGeom>
          <a:noFill/>
          <a:ln>
            <a:noFill/>
          </a:ln>
          <a:effectLst/>
          <a:extLst>
            <a:ext uri="{909E8E84-426E-40dd-AFC4-6F175D3DCCD1}">
              <a14:hiddenFill xmlns:a14="http://schemas.microsoft.com/office/drawing/2010/main">
                <a:blipFill dpi="0" rotWithShape="0">
                  <a:blip/>
                  <a:srcRect r="23532" b="2017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l="37688" t="20917" r="40912" b="41158"/>
          <a:stretch>
            <a:fillRect/>
          </a:stretch>
        </p:blipFill>
        <p:spPr bwMode="auto">
          <a:xfrm>
            <a:off x="566738" y="3676650"/>
            <a:ext cx="955675" cy="1125537"/>
          </a:xfrm>
          <a:prstGeom prst="rect">
            <a:avLst/>
          </a:prstGeom>
          <a:noFill/>
          <a:ln>
            <a:noFill/>
          </a:ln>
          <a:effectLst/>
          <a:extLst>
            <a:ext uri="{909E8E84-426E-40dd-AFC4-6F175D3DCCD1}">
              <a14:hiddenFill xmlns:a14="http://schemas.microsoft.com/office/drawing/2010/main">
                <a:blipFill dpi="0" rotWithShape="0">
                  <a:blip/>
                  <a:srcRect l="37688" t="20917" r="40912" b="4115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l="14937" r="12560"/>
          <a:stretch>
            <a:fillRect/>
          </a:stretch>
        </p:blipFill>
        <p:spPr bwMode="auto">
          <a:xfrm>
            <a:off x="519113" y="1371600"/>
            <a:ext cx="1016000" cy="1169987"/>
          </a:xfrm>
          <a:prstGeom prst="rect">
            <a:avLst/>
          </a:prstGeom>
          <a:noFill/>
          <a:ln>
            <a:noFill/>
          </a:ln>
          <a:effectLst/>
          <a:extLst>
            <a:ext uri="{909E8E84-426E-40dd-AFC4-6F175D3DCCD1}">
              <a14:hiddenFill xmlns:a14="http://schemas.microsoft.com/office/drawing/2010/main">
                <a:blipFill dpi="0" rotWithShape="0">
                  <a:blip/>
                  <a:srcRect l="14937" r="1256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838200" y="5791200"/>
            <a:ext cx="7609776" cy="646331"/>
          </a:xfrm>
          <a:prstGeom prst="rect">
            <a:avLst/>
          </a:prstGeom>
          <a:noFill/>
        </p:spPr>
        <p:txBody>
          <a:bodyPr wrap="none" rtlCol="0">
            <a:spAutoFit/>
          </a:bodyPr>
          <a:lstStyle/>
          <a:p>
            <a:r>
              <a:rPr lang="en-US" sz="1800" b="1" dirty="0" smtClean="0">
                <a:solidFill>
                  <a:srgbClr val="800000"/>
                </a:solidFill>
              </a:rPr>
              <a:t>3D point clouds can also be acquired using digital photogrammetry</a:t>
            </a:r>
          </a:p>
          <a:p>
            <a:r>
              <a:rPr lang="en-US" sz="1800" b="1" dirty="0" smtClean="0">
                <a:solidFill>
                  <a:srgbClr val="800000"/>
                </a:solidFill>
              </a:rPr>
              <a:t>and 3D vision technology</a:t>
            </a:r>
            <a:endParaRPr lang="en-US" sz="1800" b="1" dirty="0">
              <a:solidFill>
                <a:srgbClr val="8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10488" cy="755650"/>
          </a:xfrm>
        </p:spPr>
        <p:txBody>
          <a:bodyPr/>
          <a:lstStyle/>
          <a:p>
            <a:pPr>
              <a:defRPr/>
            </a:pPr>
            <a:r>
              <a:rPr lang="en-US" dirty="0" smtClean="0"/>
              <a:t>Multidimensional analysis</a:t>
            </a:r>
            <a:endParaRPr lang="en-US" dirty="0"/>
          </a:p>
        </p:txBody>
      </p:sp>
      <p:sp>
        <p:nvSpPr>
          <p:cNvPr id="3" name="Content Placeholder 2"/>
          <p:cNvSpPr>
            <a:spLocks noGrp="1"/>
          </p:cNvSpPr>
          <p:nvPr>
            <p:ph idx="1"/>
          </p:nvPr>
        </p:nvSpPr>
        <p:spPr>
          <a:xfrm>
            <a:off x="2362200" y="1295400"/>
            <a:ext cx="6248400" cy="5105400"/>
          </a:xfrm>
        </p:spPr>
        <p:txBody>
          <a:bodyPr/>
          <a:lstStyle/>
          <a:p>
            <a:pPr>
              <a:defRPr/>
            </a:pPr>
            <a:r>
              <a:rPr lang="en-US" sz="2400" b="1" dirty="0" smtClean="0">
                <a:solidFill>
                  <a:srgbClr val="008000"/>
                </a:solidFill>
              </a:rPr>
              <a:t>1D feature change: </a:t>
            </a:r>
            <a:r>
              <a:rPr lang="en-US" sz="2000" b="1" dirty="0" smtClean="0">
                <a:solidFill>
                  <a:schemeClr val="tx1"/>
                </a:solidFill>
              </a:rPr>
              <a:t>channels,</a:t>
            </a:r>
            <a:r>
              <a:rPr lang="en-US" sz="2000" b="1" dirty="0" smtClean="0">
                <a:solidFill>
                  <a:srgbClr val="008000"/>
                </a:solidFill>
              </a:rPr>
              <a:t> </a:t>
            </a:r>
            <a:r>
              <a:rPr lang="en-US" sz="2000" b="1" dirty="0" smtClean="0"/>
              <a:t>shorelines</a:t>
            </a:r>
          </a:p>
          <a:p>
            <a:pPr>
              <a:defRPr/>
            </a:pPr>
            <a:r>
              <a:rPr lang="en-US" sz="1800" b="1" dirty="0" smtClean="0">
                <a:solidFill>
                  <a:srgbClr val="000090"/>
                </a:solidFill>
              </a:rPr>
              <a:t>Feature </a:t>
            </a:r>
            <a:r>
              <a:rPr lang="en-US" sz="1800" b="1" dirty="0" smtClean="0">
                <a:solidFill>
                  <a:srgbClr val="000090"/>
                </a:solidFill>
              </a:rPr>
              <a:t>extraction:</a:t>
            </a:r>
            <a:r>
              <a:rPr lang="en-US" sz="1800" b="1" dirty="0" smtClean="0"/>
              <a:t> </a:t>
            </a:r>
          </a:p>
          <a:p>
            <a:pPr>
              <a:buFont typeface="Arial"/>
              <a:buChar char="•"/>
              <a:defRPr/>
            </a:pPr>
            <a:r>
              <a:rPr lang="en-US" sz="1800" b="1" dirty="0" smtClean="0"/>
              <a:t>manual digitizing or image processing</a:t>
            </a:r>
          </a:p>
          <a:p>
            <a:pPr>
              <a:buFont typeface="Arial"/>
              <a:buChar char="•"/>
              <a:defRPr/>
            </a:pPr>
            <a:r>
              <a:rPr lang="en-US" sz="1800" b="1" dirty="0"/>
              <a:t>l</a:t>
            </a:r>
            <a:r>
              <a:rPr lang="en-US" sz="1800" b="1" dirty="0" smtClean="0"/>
              <a:t>east </a:t>
            </a:r>
            <a:r>
              <a:rPr lang="en-US" sz="1800" b="1" dirty="0"/>
              <a:t>cost </a:t>
            </a:r>
            <a:r>
              <a:rPr lang="en-US" sz="1800" b="1" dirty="0" smtClean="0"/>
              <a:t>path</a:t>
            </a:r>
            <a:endParaRPr lang="en-US" sz="1800" b="1" dirty="0" smtClean="0"/>
          </a:p>
          <a:p>
            <a:pPr marL="0" indent="0">
              <a:defRPr/>
            </a:pPr>
            <a:r>
              <a:rPr lang="en-US" sz="1800" b="1" dirty="0" smtClean="0">
                <a:solidFill>
                  <a:srgbClr val="000090"/>
                </a:solidFill>
              </a:rPr>
              <a:t>Feature change: </a:t>
            </a:r>
            <a:r>
              <a:rPr lang="en-US" sz="1800" b="1" dirty="0" smtClean="0">
                <a:solidFill>
                  <a:schemeClr val="tx1"/>
                </a:solidFill>
              </a:rPr>
              <a:t>tracing </a:t>
            </a:r>
            <a:r>
              <a:rPr lang="en-US" sz="1800" b="1" dirty="0" smtClean="0">
                <a:solidFill>
                  <a:schemeClr val="tx1"/>
                </a:solidFill>
              </a:rPr>
              <a:t>migration along </a:t>
            </a:r>
            <a:r>
              <a:rPr lang="en-US" sz="1800" b="1" dirty="0" smtClean="0">
                <a:solidFill>
                  <a:schemeClr val="tx1"/>
                </a:solidFill>
              </a:rPr>
              <a:t>transects</a:t>
            </a:r>
            <a:endParaRPr lang="en-US" sz="1800" b="1" dirty="0">
              <a:solidFill>
                <a:schemeClr val="tx1"/>
              </a:solidFill>
            </a:endParaRPr>
          </a:p>
          <a:p>
            <a:pPr marL="0" indent="0">
              <a:defRPr/>
            </a:pPr>
            <a:endParaRPr lang="en-US" sz="1800" b="1" dirty="0" smtClean="0">
              <a:solidFill>
                <a:srgbClr val="000090"/>
              </a:solidFill>
            </a:endParaRPr>
          </a:p>
          <a:p>
            <a:pPr marL="0" indent="0">
              <a:defRPr/>
            </a:pPr>
            <a:r>
              <a:rPr lang="en-US" sz="2400" b="1" dirty="0" smtClean="0">
                <a:solidFill>
                  <a:srgbClr val="008000"/>
                </a:solidFill>
              </a:rPr>
              <a:t>2D pattern of elevation change: </a:t>
            </a:r>
          </a:p>
          <a:p>
            <a:pPr marL="285750" indent="-285750">
              <a:buFont typeface="Arial"/>
              <a:buChar char="•"/>
              <a:defRPr/>
            </a:pPr>
            <a:r>
              <a:rPr lang="en-US" sz="1800" b="1" dirty="0" smtClean="0"/>
              <a:t>Difference of DEMs, volumes</a:t>
            </a:r>
          </a:p>
          <a:p>
            <a:pPr>
              <a:buFont typeface="Arial"/>
              <a:buChar char="•"/>
              <a:defRPr/>
            </a:pPr>
            <a:r>
              <a:rPr lang="en-US" sz="1800" b="1" dirty="0">
                <a:solidFill>
                  <a:srgbClr val="000090"/>
                </a:solidFill>
              </a:rPr>
              <a:t>Per cell statistics applied to DEM time series </a:t>
            </a:r>
          </a:p>
          <a:p>
            <a:pPr>
              <a:buFont typeface="Arial"/>
              <a:buChar char="•"/>
              <a:defRPr/>
            </a:pPr>
            <a:endParaRPr lang="en-US" sz="2000" b="1" dirty="0" smtClean="0"/>
          </a:p>
          <a:p>
            <a:pPr>
              <a:defRPr/>
            </a:pPr>
            <a:r>
              <a:rPr lang="en-US" sz="2400" b="1" dirty="0" smtClean="0">
                <a:solidFill>
                  <a:srgbClr val="008000"/>
                </a:solidFill>
              </a:rPr>
              <a:t>3D space-time cube: </a:t>
            </a:r>
            <a:r>
              <a:rPr lang="en-US" sz="2400" i="1" dirty="0" smtClean="0">
                <a:solidFill>
                  <a:schemeClr val="tx1"/>
                </a:solidFill>
              </a:rPr>
              <a:t>z=f(</a:t>
            </a:r>
            <a:r>
              <a:rPr lang="en-US" sz="2400" i="1" dirty="0" err="1" smtClean="0">
                <a:solidFill>
                  <a:schemeClr val="tx1"/>
                </a:solidFill>
              </a:rPr>
              <a:t>x,y,t</a:t>
            </a:r>
            <a:r>
              <a:rPr lang="en-US" sz="2400" i="1" dirty="0" smtClean="0">
                <a:solidFill>
                  <a:schemeClr val="tx1"/>
                </a:solidFill>
              </a:rPr>
              <a:t>)</a:t>
            </a:r>
          </a:p>
          <a:p>
            <a:pPr>
              <a:defRPr/>
            </a:pPr>
            <a:endParaRPr lang="en-US" sz="2400" b="1" dirty="0"/>
          </a:p>
        </p:txBody>
      </p:sp>
      <p:pic>
        <p:nvPicPr>
          <p:cNvPr id="219139" name="Picture 7" descr="Cube_elev.png"/>
          <p:cNvPicPr>
            <a:picLocks noChangeAspect="1"/>
          </p:cNvPicPr>
          <p:nvPr/>
        </p:nvPicPr>
        <p:blipFill>
          <a:blip r:embed="rId3">
            <a:extLst>
              <a:ext uri="{28A0092B-C50C-407E-A947-70E740481C1C}">
                <a14:useLocalDpi xmlns:a14="http://schemas.microsoft.com/office/drawing/2010/main" val="0"/>
              </a:ext>
            </a:extLst>
          </a:blip>
          <a:srcRect l="7504" t="13235" r="12610" b="14345"/>
          <a:stretch>
            <a:fillRect/>
          </a:stretch>
        </p:blipFill>
        <p:spPr bwMode="auto">
          <a:xfrm>
            <a:off x="381000" y="4724400"/>
            <a:ext cx="1657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5" descr="rfpfig4crestevolution.jpg"/>
          <p:cNvPicPr>
            <a:picLocks noChangeAspect="1"/>
          </p:cNvPicPr>
          <p:nvPr/>
        </p:nvPicPr>
        <p:blipFill>
          <a:blip r:embed="rId4">
            <a:extLst>
              <a:ext uri="{28A0092B-C50C-407E-A947-70E740481C1C}">
                <a14:useLocalDpi xmlns:a14="http://schemas.microsoft.com/office/drawing/2010/main" val="0"/>
              </a:ext>
            </a:extLst>
          </a:blip>
          <a:srcRect l="71271" t="22139" r="1369" b="40665"/>
          <a:stretch>
            <a:fillRect/>
          </a:stretch>
        </p:blipFill>
        <p:spPr bwMode="auto">
          <a:xfrm>
            <a:off x="609600" y="1508125"/>
            <a:ext cx="14478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1" name="Picture 2" descr="NH_regrslope_E.jpg"/>
          <p:cNvPicPr>
            <a:picLocks noChangeAspect="1"/>
          </p:cNvPicPr>
          <p:nvPr/>
        </p:nvPicPr>
        <p:blipFill>
          <a:blip r:embed="rId5">
            <a:extLst>
              <a:ext uri="{28A0092B-C50C-407E-A947-70E740481C1C}">
                <a14:useLocalDpi xmlns:a14="http://schemas.microsoft.com/office/drawing/2010/main" val="0"/>
              </a:ext>
            </a:extLst>
          </a:blip>
          <a:srcRect l="26933" r="22018"/>
          <a:stretch>
            <a:fillRect/>
          </a:stretch>
        </p:blipFill>
        <p:spPr bwMode="auto">
          <a:xfrm>
            <a:off x="627063" y="3489325"/>
            <a:ext cx="1384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10488" cy="908050"/>
          </a:xfrm>
        </p:spPr>
        <p:txBody>
          <a:bodyPr/>
          <a:lstStyle/>
          <a:p>
            <a:pPr>
              <a:defRPr/>
            </a:pPr>
            <a:r>
              <a:rPr lang="en-US" dirty="0" smtClean="0"/>
              <a:t>Raster-based analysis</a:t>
            </a:r>
            <a:endParaRPr lang="en-US" dirty="0"/>
          </a:p>
        </p:txBody>
      </p:sp>
      <p:sp>
        <p:nvSpPr>
          <p:cNvPr id="4" name="Text Box 5"/>
          <p:cNvSpPr txBox="1">
            <a:spLocks noChangeArrowheads="1"/>
          </p:cNvSpPr>
          <p:nvPr/>
        </p:nvSpPr>
        <p:spPr bwMode="auto">
          <a:xfrm>
            <a:off x="644525" y="3114675"/>
            <a:ext cx="1765300" cy="268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200" smtClean="0">
                <a:solidFill>
                  <a:srgbClr val="FFFF00"/>
                </a:solidFill>
              </a:rPr>
              <a:t>Nags Head</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3954" t="20767" r="3954"/>
          <a:stretch>
            <a:fillRect/>
          </a:stretch>
        </p:blipFill>
        <p:spPr bwMode="auto">
          <a:xfrm>
            <a:off x="641350" y="1905000"/>
            <a:ext cx="3092450" cy="3360738"/>
          </a:xfrm>
          <a:prstGeom prst="rect">
            <a:avLst/>
          </a:prstGeom>
          <a:noFill/>
          <a:ln>
            <a:noFill/>
          </a:ln>
          <a:effectLst/>
          <a:extLst>
            <a:ext uri="{909E8E84-426E-40dd-AFC4-6F175D3DCCD1}">
              <a14:hiddenFill xmlns:a14="http://schemas.microsoft.com/office/drawing/2010/main">
                <a:blipFill dpi="0" rotWithShape="0">
                  <a:blip/>
                  <a:srcRect l="3954" t="20767" r="395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Line 6"/>
          <p:cNvSpPr>
            <a:spLocks noChangeShapeType="1"/>
          </p:cNvSpPr>
          <p:nvPr/>
        </p:nvSpPr>
        <p:spPr bwMode="auto">
          <a:xfrm flipH="1">
            <a:off x="2362200" y="3105150"/>
            <a:ext cx="0" cy="1447800"/>
          </a:xfrm>
          <a:prstGeom prst="line">
            <a:avLst/>
          </a:prstGeom>
          <a:noFill/>
          <a:ln w="1908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7" name="Rectangle 8"/>
          <p:cNvSpPr>
            <a:spLocks noChangeArrowheads="1"/>
          </p:cNvSpPr>
          <p:nvPr/>
        </p:nvSpPr>
        <p:spPr bwMode="auto">
          <a:xfrm>
            <a:off x="593725" y="2343150"/>
            <a:ext cx="901700" cy="242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0800" tIns="50400" rIns="100800" bIns="50400">
            <a:spAutoFit/>
          </a:bodyPr>
          <a:lstStyle/>
          <a:p>
            <a:pPr eaLnBrk="0">
              <a:lnSpc>
                <a:spcPct val="12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dirty="0">
                <a:solidFill>
                  <a:srgbClr val="000000"/>
                </a:solidFill>
              </a:rPr>
              <a:t>t</a:t>
            </a:r>
            <a:r>
              <a:rPr lang="en-US" sz="1400" b="1" baseline="-25000" dirty="0">
                <a:solidFill>
                  <a:srgbClr val="000000"/>
                </a:solidFill>
              </a:rPr>
              <a:t>1</a:t>
            </a:r>
          </a:p>
          <a:p>
            <a:pPr eaLnBrk="0">
              <a:lnSpc>
                <a:spcPct val="12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dirty="0">
                <a:solidFill>
                  <a:srgbClr val="000000"/>
                </a:solidFill>
              </a:rPr>
              <a:t>t</a:t>
            </a:r>
            <a:r>
              <a:rPr lang="en-US" sz="1400" b="1" baseline="-25000" dirty="0">
                <a:solidFill>
                  <a:srgbClr val="000000"/>
                </a:solidFill>
              </a:rPr>
              <a:t>2</a:t>
            </a:r>
          </a:p>
          <a:p>
            <a:pPr eaLnBrk="0">
              <a:lnSpc>
                <a:spcPct val="12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dirty="0">
                <a:solidFill>
                  <a:srgbClr val="000000"/>
                </a:solidFill>
              </a:rPr>
              <a:t>t</a:t>
            </a:r>
            <a:r>
              <a:rPr lang="en-US" sz="1400" b="1" baseline="-25000" dirty="0">
                <a:solidFill>
                  <a:srgbClr val="000000"/>
                </a:solidFill>
              </a:rPr>
              <a:t>3</a:t>
            </a:r>
          </a:p>
          <a:p>
            <a:pPr eaLnBrk="0">
              <a:lnSpc>
                <a:spcPct val="12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dirty="0">
                <a:solidFill>
                  <a:srgbClr val="000000"/>
                </a:solidFill>
              </a:rPr>
              <a:t>.</a:t>
            </a:r>
          </a:p>
          <a:p>
            <a:pPr eaLnBrk="0">
              <a:lnSpc>
                <a:spcPct val="12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dirty="0">
                <a:solidFill>
                  <a:srgbClr val="000000"/>
                </a:solidFill>
              </a:rPr>
              <a:t>.</a:t>
            </a:r>
          </a:p>
          <a:p>
            <a:pPr eaLnBrk="0">
              <a:lnSpc>
                <a:spcPct val="12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dirty="0" err="1">
                <a:solidFill>
                  <a:srgbClr val="000000"/>
                </a:solidFill>
              </a:rPr>
              <a:t>t</a:t>
            </a:r>
            <a:r>
              <a:rPr lang="en-US" sz="1400" b="1" baseline="-25000" dirty="0" err="1">
                <a:solidFill>
                  <a:srgbClr val="000000"/>
                </a:solidFill>
              </a:rPr>
              <a:t>n</a:t>
            </a:r>
            <a:endParaRPr lang="en-US" sz="1400" b="1" baseline="-25000" dirty="0">
              <a:solidFill>
                <a:srgbClr val="000000"/>
              </a:solidFill>
            </a:endParaRPr>
          </a:p>
          <a:p>
            <a:pPr eaLnBrk="0">
              <a:lnSpc>
                <a:spcPct val="12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sz="1400" b="1" dirty="0">
              <a:solidFill>
                <a:srgbClr val="000000"/>
              </a:solidFill>
            </a:endParaRPr>
          </a:p>
          <a:p>
            <a:pPr eaLnBrk="0">
              <a:lnSpc>
                <a:spcPct val="12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sz="1400" b="1" dirty="0">
              <a:solidFill>
                <a:srgbClr val="000000"/>
              </a:solidFill>
            </a:endParaRPr>
          </a:p>
          <a:p>
            <a:pPr eaLnBrk="0">
              <a:lnSpc>
                <a:spcPct val="120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400" b="1" dirty="0">
                <a:solidFill>
                  <a:srgbClr val="000000"/>
                </a:solidFill>
              </a:rPr>
              <a:t>result</a:t>
            </a:r>
          </a:p>
        </p:txBody>
      </p:sp>
      <p:sp>
        <p:nvSpPr>
          <p:cNvPr id="237574" name="TextBox 13"/>
          <p:cNvSpPr txBox="1">
            <a:spLocks noChangeArrowheads="1"/>
          </p:cNvSpPr>
          <p:nvPr/>
        </p:nvSpPr>
        <p:spPr bwMode="auto">
          <a:xfrm>
            <a:off x="3886200" y="1981200"/>
            <a:ext cx="48006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93000"/>
              </a:lnSpc>
              <a:buClr>
                <a:srgbClr val="000000"/>
              </a:buClr>
              <a:buSzPct val="100000"/>
              <a:buFont typeface="Times New Roman" charset="0"/>
              <a:buNone/>
            </a:pPr>
            <a:r>
              <a:rPr lang="en-US" b="1">
                <a:solidFill>
                  <a:srgbClr val="000000"/>
                </a:solidFill>
              </a:rPr>
              <a:t>Spatial pattern of elevation change</a:t>
            </a:r>
          </a:p>
          <a:p>
            <a:pPr eaLnBrk="0" hangingPunct="0">
              <a:lnSpc>
                <a:spcPct val="93000"/>
              </a:lnSpc>
              <a:buClr>
                <a:srgbClr val="000000"/>
              </a:buClr>
              <a:buSzPct val="100000"/>
              <a:buFont typeface="Times New Roman" charset="0"/>
              <a:buNone/>
            </a:pPr>
            <a:endParaRPr lang="en-US" b="1">
              <a:solidFill>
                <a:srgbClr val="000000"/>
              </a:solidFill>
            </a:endParaRPr>
          </a:p>
          <a:p>
            <a:pPr eaLnBrk="0" hangingPunct="0">
              <a:lnSpc>
                <a:spcPct val="93000"/>
              </a:lnSpc>
              <a:buClr>
                <a:srgbClr val="000000"/>
              </a:buClr>
              <a:buSzPct val="100000"/>
              <a:buFont typeface="Times New Roman" charset="0"/>
              <a:buNone/>
            </a:pPr>
            <a:r>
              <a:rPr lang="en-US" b="1">
                <a:solidFill>
                  <a:srgbClr val="000090"/>
                </a:solidFill>
              </a:rPr>
              <a:t>Per cell statistics: </a:t>
            </a:r>
          </a:p>
          <a:p>
            <a:pPr eaLnBrk="0" hangingPunct="0">
              <a:lnSpc>
                <a:spcPct val="93000"/>
              </a:lnSpc>
              <a:buClr>
                <a:srgbClr val="000000"/>
              </a:buClr>
              <a:buSzPct val="100000"/>
              <a:buFont typeface="Times New Roman" charset="0"/>
              <a:buNone/>
            </a:pPr>
            <a:r>
              <a:rPr lang="en-US" b="1">
                <a:solidFill>
                  <a:srgbClr val="000000"/>
                </a:solidFill>
              </a:rPr>
              <a:t>value in the resulting map grid cell is a function of respective values in the time series</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l="5202" t="30202" r="11554" b="47137"/>
          <a:stretch>
            <a:fillRect/>
          </a:stretch>
        </p:blipFill>
        <p:spPr bwMode="auto">
          <a:xfrm>
            <a:off x="4262438" y="1674813"/>
            <a:ext cx="4748212" cy="900112"/>
          </a:xfrm>
          <a:prstGeom prst="rect">
            <a:avLst/>
          </a:prstGeom>
          <a:noFill/>
          <a:ln>
            <a:noFill/>
          </a:ln>
          <a:effectLst/>
          <a:extLst>
            <a:ext uri="{909E8E84-426E-40dd-AFC4-6F175D3DCCD1}">
              <a14:hiddenFill xmlns:a14="http://schemas.microsoft.com/office/drawing/2010/main">
                <a:blipFill dpi="0" rotWithShape="0">
                  <a:blip/>
                  <a:srcRect l="5202" t="30202" r="11554" b="4713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l="5565" t="30827" r="11479" b="45915"/>
          <a:stretch>
            <a:fillRect/>
          </a:stretch>
        </p:blipFill>
        <p:spPr bwMode="auto">
          <a:xfrm>
            <a:off x="4294188" y="4543425"/>
            <a:ext cx="4703762" cy="942975"/>
          </a:xfrm>
          <a:prstGeom prst="rect">
            <a:avLst/>
          </a:prstGeom>
          <a:noFill/>
          <a:ln>
            <a:noFill/>
          </a:ln>
          <a:effectLst/>
          <a:extLst>
            <a:ext uri="{909E8E84-426E-40dd-AFC4-6F175D3DCCD1}">
              <a14:hiddenFill xmlns:a14="http://schemas.microsoft.com/office/drawing/2010/main">
                <a:blipFill dpi="0" rotWithShape="0">
                  <a:blip/>
                  <a:srcRect l="5565" t="30827" r="11479" b="4591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l="5928" t="30939" r="11357" b="46439"/>
          <a:stretch>
            <a:fillRect/>
          </a:stretch>
        </p:blipFill>
        <p:spPr bwMode="auto">
          <a:xfrm>
            <a:off x="4273550" y="2611438"/>
            <a:ext cx="4737100" cy="903287"/>
          </a:xfrm>
          <a:prstGeom prst="rect">
            <a:avLst/>
          </a:prstGeom>
          <a:noFill/>
          <a:ln>
            <a:noFill/>
          </a:ln>
          <a:effectLst/>
          <a:extLst>
            <a:ext uri="{909E8E84-426E-40dd-AFC4-6F175D3DCCD1}">
              <a14:hiddenFill xmlns:a14="http://schemas.microsoft.com/office/drawing/2010/main">
                <a:blipFill dpi="0" rotWithShape="0">
                  <a:blip/>
                  <a:srcRect l="5928" t="30939" r="11357" b="4643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5" name="Picture 5"/>
          <p:cNvPicPr>
            <a:picLocks noChangeAspect="1" noChangeArrowheads="1"/>
          </p:cNvPicPr>
          <p:nvPr/>
        </p:nvPicPr>
        <p:blipFill>
          <a:blip r:embed="rId6">
            <a:extLst>
              <a:ext uri="{28A0092B-C50C-407E-A947-70E740481C1C}">
                <a14:useLocalDpi xmlns:a14="http://schemas.microsoft.com/office/drawing/2010/main" val="0"/>
              </a:ext>
            </a:extLst>
          </a:blip>
          <a:srcRect l="5804" t="30582" r="10391" b="46791"/>
          <a:stretch>
            <a:fillRect/>
          </a:stretch>
        </p:blipFill>
        <p:spPr bwMode="auto">
          <a:xfrm>
            <a:off x="4284663" y="3590925"/>
            <a:ext cx="4733925" cy="919163"/>
          </a:xfrm>
          <a:prstGeom prst="rect">
            <a:avLst/>
          </a:prstGeom>
          <a:noFill/>
          <a:ln>
            <a:noFill/>
          </a:ln>
          <a:effectLst/>
          <a:extLst>
            <a:ext uri="{909E8E84-426E-40dd-AFC4-6F175D3DCCD1}">
              <a14:hiddenFill xmlns:a14="http://schemas.microsoft.com/office/drawing/2010/main">
                <a:blipFill dpi="0" rotWithShape="0">
                  <a:blip/>
                  <a:srcRect l="5804" t="30582" r="10391" b="46791"/>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6" name="Text Box 6"/>
          <p:cNvSpPr txBox="1">
            <a:spLocks noChangeArrowheads="1"/>
          </p:cNvSpPr>
          <p:nvPr/>
        </p:nvSpPr>
        <p:spPr bwMode="auto">
          <a:xfrm rot="1200000">
            <a:off x="3200400" y="6681788"/>
            <a:ext cx="254000" cy="20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0487" name="Text Box 7"/>
          <p:cNvSpPr txBox="1">
            <a:spLocks noChangeArrowheads="1"/>
          </p:cNvSpPr>
          <p:nvPr/>
        </p:nvSpPr>
        <p:spPr bwMode="auto">
          <a:xfrm>
            <a:off x="4227513" y="1573213"/>
            <a:ext cx="1897062" cy="29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b="1" smtClean="0">
                <a:solidFill>
                  <a:srgbClr val="C5000B"/>
                </a:solidFill>
              </a:rPr>
              <a:t>core</a:t>
            </a:r>
            <a:r>
              <a:rPr lang="en-US" sz="1400" b="1" smtClean="0">
                <a:solidFill>
                  <a:srgbClr val="000000"/>
                </a:solidFill>
              </a:rPr>
              <a:t>, </a:t>
            </a:r>
            <a:r>
              <a:rPr lang="en-US" sz="1400" b="1" smtClean="0">
                <a:solidFill>
                  <a:srgbClr val="008000"/>
                </a:solidFill>
              </a:rPr>
              <a:t>envelope,</a:t>
            </a:r>
            <a:r>
              <a:rPr lang="en-US" sz="1400" b="1" smtClean="0">
                <a:solidFill>
                  <a:srgbClr val="FF950E"/>
                </a:solidFill>
              </a:rPr>
              <a:t> DEM</a:t>
            </a:r>
          </a:p>
          <a:p>
            <a:pPr eaLnBrk="0" hangingPunct="0">
              <a:lnSpc>
                <a:spcPct val="93000"/>
              </a:lnSpc>
              <a:buSzPct val="100000"/>
              <a:defRPr/>
            </a:pPr>
            <a:endParaRPr lang="en-US" sz="1400" b="1" smtClean="0">
              <a:solidFill>
                <a:srgbClr val="FF950E"/>
              </a:solidFill>
            </a:endParaRPr>
          </a:p>
        </p:txBody>
      </p:sp>
      <p:pic>
        <p:nvPicPr>
          <p:cNvPr id="20488"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9470" t="23694" r="5615" b="19106"/>
          <a:stretch/>
        </p:blipFill>
        <p:spPr bwMode="auto">
          <a:xfrm>
            <a:off x="304800" y="1673225"/>
            <a:ext cx="3681413" cy="1603375"/>
          </a:xfrm>
          <a:prstGeom prst="rect">
            <a:avLst/>
          </a:prstGeom>
          <a:noFill/>
          <a:ln>
            <a:noFill/>
          </a:ln>
          <a:effectLst/>
          <a:extLst>
            <a:ext uri="{909E8E84-426E-40dd-AFC4-6F175D3DCCD1}">
              <a14:hiddenFill xmlns:a14="http://schemas.microsoft.com/office/drawing/2010/main">
                <a:blipFill dpi="0" rotWithShape="0">
                  <a:blip/>
                  <a:srcRect l="21182" t="23694" r="19046" b="1910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9" name="Picture 9"/>
          <p:cNvPicPr>
            <a:picLocks noChangeAspect="1" noChangeArrowheads="1"/>
          </p:cNvPicPr>
          <p:nvPr/>
        </p:nvPicPr>
        <p:blipFill>
          <a:blip r:embed="rId8">
            <a:extLst>
              <a:ext uri="{28A0092B-C50C-407E-A947-70E740481C1C}">
                <a14:useLocalDpi xmlns:a14="http://schemas.microsoft.com/office/drawing/2010/main" val="0"/>
              </a:ext>
            </a:extLst>
          </a:blip>
          <a:srcRect r="1437"/>
          <a:stretch>
            <a:fillRect/>
          </a:stretch>
        </p:blipFill>
        <p:spPr bwMode="auto">
          <a:xfrm>
            <a:off x="4276725" y="2576513"/>
            <a:ext cx="1025525" cy="204787"/>
          </a:xfrm>
          <a:prstGeom prst="rect">
            <a:avLst/>
          </a:prstGeom>
          <a:noFill/>
          <a:ln>
            <a:noFill/>
          </a:ln>
          <a:effectLst/>
          <a:extLst>
            <a:ext uri="{909E8E84-426E-40dd-AFC4-6F175D3DCCD1}">
              <a14:hiddenFill xmlns:a14="http://schemas.microsoft.com/office/drawing/2010/main">
                <a:blipFill dpi="0" rotWithShape="0">
                  <a:blip/>
                  <a:srcRect r="143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90" name="Text Box 10"/>
          <p:cNvSpPr txBox="1">
            <a:spLocks noChangeArrowheads="1"/>
          </p:cNvSpPr>
          <p:nvPr/>
        </p:nvSpPr>
        <p:spPr bwMode="auto">
          <a:xfrm>
            <a:off x="4168775" y="2446338"/>
            <a:ext cx="1422400" cy="25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100" smtClean="0">
                <a:solidFill>
                  <a:srgbClr val="000000"/>
                </a:solidFill>
              </a:rPr>
              <a:t>0                     100m</a:t>
            </a:r>
          </a:p>
        </p:txBody>
      </p:sp>
      <p:sp>
        <p:nvSpPr>
          <p:cNvPr id="20491" name="Line 11"/>
          <p:cNvSpPr>
            <a:spLocks noChangeShapeType="1"/>
          </p:cNvSpPr>
          <p:nvPr/>
        </p:nvSpPr>
        <p:spPr bwMode="auto">
          <a:xfrm>
            <a:off x="879475" y="1909763"/>
            <a:ext cx="2473325" cy="300037"/>
          </a:xfrm>
          <a:prstGeom prst="line">
            <a:avLst/>
          </a:prstGeom>
          <a:noFill/>
          <a:ln w="18360">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lnSpc>
                <a:spcPct val="93000"/>
              </a:lnSpc>
              <a:buClr>
                <a:srgbClr val="000000"/>
              </a:buClr>
              <a:buSzPct val="100000"/>
              <a:buFont typeface="Times New Roman" charset="0"/>
              <a:buNone/>
              <a:defRPr/>
            </a:pPr>
            <a:endParaRPr lang="en-US"/>
          </a:p>
        </p:txBody>
      </p:sp>
      <p:sp>
        <p:nvSpPr>
          <p:cNvPr id="20492" name="Text Box 12"/>
          <p:cNvSpPr txBox="1">
            <a:spLocks noChangeArrowheads="1"/>
          </p:cNvSpPr>
          <p:nvPr/>
        </p:nvSpPr>
        <p:spPr bwMode="auto">
          <a:xfrm>
            <a:off x="8324850" y="1793875"/>
            <a:ext cx="690563" cy="361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400" b="1" smtClean="0">
                <a:solidFill>
                  <a:srgbClr val="000000"/>
                </a:solidFill>
              </a:rPr>
              <a:t>1999</a:t>
            </a: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r>
              <a:rPr lang="en-US" sz="1400" b="1" smtClean="0">
                <a:solidFill>
                  <a:srgbClr val="000000"/>
                </a:solidFill>
              </a:rPr>
              <a:t>2001</a:t>
            </a: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r>
              <a:rPr lang="en-US" sz="1400" b="1" smtClean="0">
                <a:solidFill>
                  <a:srgbClr val="000000"/>
                </a:solidFill>
              </a:rPr>
              <a:t>2004 </a:t>
            </a: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endParaRPr lang="en-US" sz="1400" b="1" smtClean="0">
              <a:solidFill>
                <a:srgbClr val="000000"/>
              </a:solidFill>
            </a:endParaRPr>
          </a:p>
          <a:p>
            <a:pPr eaLnBrk="0" hangingPunct="0">
              <a:lnSpc>
                <a:spcPct val="93000"/>
              </a:lnSpc>
              <a:buSzPct val="100000"/>
              <a:defRPr/>
            </a:pPr>
            <a:r>
              <a:rPr lang="en-US" sz="1400" b="1" smtClean="0">
                <a:solidFill>
                  <a:srgbClr val="000000"/>
                </a:solidFill>
              </a:rPr>
              <a:t>2008</a:t>
            </a:r>
          </a:p>
        </p:txBody>
      </p:sp>
      <p:sp>
        <p:nvSpPr>
          <p:cNvPr id="20498" name="AutoShape 18"/>
          <p:cNvSpPr>
            <a:spLocks noChangeArrowheads="1"/>
          </p:cNvSpPr>
          <p:nvPr/>
        </p:nvSpPr>
        <p:spPr bwMode="auto">
          <a:xfrm flipV="1">
            <a:off x="4562475" y="2508250"/>
            <a:ext cx="369888" cy="119063"/>
          </a:xfrm>
          <a:prstGeom prst="notchedRightArrow">
            <a:avLst>
              <a:gd name="adj1" fmla="val 50000"/>
              <a:gd name="adj2" fmla="val 77667"/>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0" hangingPunct="0">
              <a:lnSpc>
                <a:spcPct val="93000"/>
              </a:lnSpc>
              <a:buClr>
                <a:srgbClr val="000000"/>
              </a:buClr>
              <a:buSzPct val="100000"/>
              <a:buFont typeface="Times New Roman" charset="0"/>
              <a:buNone/>
              <a:defRPr/>
            </a:pPr>
            <a:endParaRPr lang="en-US"/>
          </a:p>
        </p:txBody>
      </p:sp>
      <p:sp>
        <p:nvSpPr>
          <p:cNvPr id="20506" name="Text Box 26"/>
          <p:cNvSpPr txBox="1">
            <a:spLocks noChangeArrowheads="1"/>
          </p:cNvSpPr>
          <p:nvPr/>
        </p:nvSpPr>
        <p:spPr bwMode="auto">
          <a:xfrm>
            <a:off x="381000" y="3352800"/>
            <a:ext cx="3756025" cy="34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800" b="1" dirty="0" err="1" smtClean="0">
                <a:solidFill>
                  <a:srgbClr val="000000"/>
                </a:solidFill>
              </a:rPr>
              <a:t>Orthophoto</a:t>
            </a:r>
            <a:r>
              <a:rPr lang="en-US" sz="1800" b="1" dirty="0" smtClean="0">
                <a:solidFill>
                  <a:srgbClr val="000000"/>
                </a:solidFill>
              </a:rPr>
              <a:t> and shoreline band</a:t>
            </a:r>
          </a:p>
        </p:txBody>
      </p:sp>
      <p:sp>
        <p:nvSpPr>
          <p:cNvPr id="20507" name="Text Box 27"/>
          <p:cNvSpPr txBox="1">
            <a:spLocks noChangeArrowheads="1"/>
          </p:cNvSpPr>
          <p:nvPr/>
        </p:nvSpPr>
        <p:spPr bwMode="auto">
          <a:xfrm>
            <a:off x="360363" y="5867400"/>
            <a:ext cx="3830637"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1800" b="1" dirty="0" smtClean="0">
                <a:solidFill>
                  <a:srgbClr val="000000"/>
                </a:solidFill>
              </a:rPr>
              <a:t>Elevation range: </a:t>
            </a:r>
            <a:r>
              <a:rPr lang="en-US" sz="1800" dirty="0" err="1" smtClean="0">
                <a:solidFill>
                  <a:srgbClr val="000000"/>
                </a:solidFill>
              </a:rPr>
              <a:t>dz</a:t>
            </a:r>
            <a:r>
              <a:rPr lang="en-US" sz="1800" dirty="0" smtClean="0">
                <a:solidFill>
                  <a:srgbClr val="000000"/>
                </a:solidFill>
              </a:rPr>
              <a:t> = </a:t>
            </a:r>
            <a:r>
              <a:rPr lang="en-US" sz="1800" dirty="0" err="1" smtClean="0">
                <a:solidFill>
                  <a:srgbClr val="000000"/>
                </a:solidFill>
              </a:rPr>
              <a:t>z</a:t>
            </a:r>
            <a:r>
              <a:rPr lang="en-US" sz="1800" baseline="-25000" dirty="0" err="1" smtClean="0">
                <a:solidFill>
                  <a:srgbClr val="000000"/>
                </a:solidFill>
              </a:rPr>
              <a:t>max</a:t>
            </a:r>
            <a:r>
              <a:rPr lang="en-US" sz="1800" baseline="-25000" dirty="0" smtClean="0">
                <a:solidFill>
                  <a:srgbClr val="000000"/>
                </a:solidFill>
              </a:rPr>
              <a:t> </a:t>
            </a:r>
            <a:r>
              <a:rPr lang="en-US" sz="1800" dirty="0" smtClean="0">
                <a:solidFill>
                  <a:srgbClr val="000000"/>
                </a:solidFill>
              </a:rPr>
              <a:t>- </a:t>
            </a:r>
            <a:r>
              <a:rPr lang="en-US" sz="1800" dirty="0" err="1" smtClean="0">
                <a:solidFill>
                  <a:srgbClr val="000000"/>
                </a:solidFill>
              </a:rPr>
              <a:t>z</a:t>
            </a:r>
            <a:r>
              <a:rPr lang="en-US" sz="1800" baseline="-25000" dirty="0" err="1" smtClean="0">
                <a:solidFill>
                  <a:srgbClr val="000000"/>
                </a:solidFill>
              </a:rPr>
              <a:t>min</a:t>
            </a:r>
            <a:endParaRPr lang="en-US" sz="1800" baseline="-25000" dirty="0" smtClean="0">
              <a:solidFill>
                <a:srgbClr val="000000"/>
              </a:solidFill>
            </a:endParaRPr>
          </a:p>
        </p:txBody>
      </p:sp>
      <p:sp>
        <p:nvSpPr>
          <p:cNvPr id="34" name="Text Box 1"/>
          <p:cNvSpPr txBox="1">
            <a:spLocks noChangeArrowheads="1"/>
          </p:cNvSpPr>
          <p:nvPr/>
        </p:nvSpPr>
        <p:spPr bwMode="auto">
          <a:xfrm>
            <a:off x="228600" y="298450"/>
            <a:ext cx="8459788"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buSzPct val="100000"/>
              <a:defRPr/>
            </a:pPr>
            <a:r>
              <a:rPr lang="en-US" sz="3600" b="1" dirty="0" smtClean="0">
                <a:solidFill>
                  <a:srgbClr val="472400"/>
                </a:solidFill>
                <a:cs typeface="Arial Unicode MS" charset="0"/>
              </a:rPr>
              <a:t>Core, envelope for a migrating dune</a:t>
            </a:r>
          </a:p>
        </p:txBody>
      </p:sp>
      <p:pic>
        <p:nvPicPr>
          <p:cNvPr id="242704" name="Picture 3" descr="NH_stddev_Ered.jpg"/>
          <p:cNvPicPr>
            <a:picLocks noChangeAspect="1"/>
          </p:cNvPicPr>
          <p:nvPr/>
        </p:nvPicPr>
        <p:blipFill>
          <a:blip r:embed="rId9">
            <a:extLst>
              <a:ext uri="{28A0092B-C50C-407E-A947-70E740481C1C}">
                <a14:useLocalDpi xmlns:a14="http://schemas.microsoft.com/office/drawing/2010/main" val="0"/>
              </a:ext>
            </a:extLst>
          </a:blip>
          <a:srcRect r="15932"/>
          <a:stretch>
            <a:fillRect/>
          </a:stretch>
        </p:blipFill>
        <p:spPr bwMode="auto">
          <a:xfrm>
            <a:off x="152400" y="3886200"/>
            <a:ext cx="381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05" name="Picture 26" descr="North.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623093" y="3720307"/>
            <a:ext cx="2016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63538" y="5592763"/>
            <a:ext cx="4283075" cy="85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GB" sz="1800" b="1" dirty="0" smtClean="0"/>
              <a:t>Time is determined by automated</a:t>
            </a:r>
          </a:p>
          <a:p>
            <a:pPr eaLnBrk="0" hangingPunct="0">
              <a:lnSpc>
                <a:spcPct val="93000"/>
              </a:lnSpc>
              <a:buClr>
                <a:srgbClr val="000000"/>
              </a:buClr>
              <a:buSzPct val="100000"/>
              <a:buFont typeface="Times New Roman" charset="0"/>
              <a:buNone/>
              <a:defRPr/>
            </a:pPr>
            <a:r>
              <a:rPr lang="en-GB" sz="1800" b="1" dirty="0" smtClean="0"/>
              <a:t>query of DEM time series at identified </a:t>
            </a:r>
          </a:p>
          <a:p>
            <a:pPr eaLnBrk="0" hangingPunct="0">
              <a:lnSpc>
                <a:spcPct val="93000"/>
              </a:lnSpc>
              <a:buClr>
                <a:srgbClr val="000000"/>
              </a:buClr>
              <a:buSzPct val="100000"/>
              <a:buFont typeface="Times New Roman" charset="0"/>
              <a:buNone/>
              <a:defRPr/>
            </a:pPr>
            <a:r>
              <a:rPr lang="en-GB" sz="1800" b="1" dirty="0" smtClean="0"/>
              <a:t>new or lost home centroids</a:t>
            </a:r>
          </a:p>
        </p:txBody>
      </p:sp>
      <p:sp>
        <p:nvSpPr>
          <p:cNvPr id="21507" name="Text Box 3"/>
          <p:cNvSpPr txBox="1">
            <a:spLocks noChangeArrowheads="1"/>
          </p:cNvSpPr>
          <p:nvPr/>
        </p:nvSpPr>
        <p:spPr bwMode="auto">
          <a:xfrm>
            <a:off x="333375" y="4894263"/>
            <a:ext cx="4360863" cy="60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GB" sz="1800" b="1" dirty="0" smtClean="0">
                <a:solidFill>
                  <a:srgbClr val="FF0000"/>
                </a:solidFill>
              </a:rPr>
              <a:t>Core surface</a:t>
            </a:r>
            <a:r>
              <a:rPr lang="en-GB" sz="1800" b="1" dirty="0" smtClean="0"/>
              <a:t>: min elevation 1997-2008</a:t>
            </a:r>
          </a:p>
          <a:p>
            <a:pPr eaLnBrk="0" hangingPunct="0">
              <a:lnSpc>
                <a:spcPct val="93000"/>
              </a:lnSpc>
              <a:buClr>
                <a:srgbClr val="000000"/>
              </a:buClr>
              <a:buSzPct val="100000"/>
              <a:buFont typeface="Times New Roman" charset="0"/>
              <a:buNone/>
              <a:defRPr/>
            </a:pPr>
            <a:r>
              <a:rPr lang="en-GB" sz="1800" b="1" dirty="0" smtClean="0">
                <a:solidFill>
                  <a:srgbClr val="008000"/>
                </a:solidFill>
              </a:rPr>
              <a:t>Envelope</a:t>
            </a:r>
            <a:r>
              <a:rPr lang="en-GB" sz="1800" b="1" dirty="0" smtClean="0"/>
              <a:t>: max elevation 1997-2008</a:t>
            </a:r>
          </a:p>
        </p:txBody>
      </p:sp>
      <p:sp>
        <p:nvSpPr>
          <p:cNvPr id="21508" name="Text Box 4"/>
          <p:cNvSpPr txBox="1">
            <a:spLocks noChangeArrowheads="1"/>
          </p:cNvSpPr>
          <p:nvPr/>
        </p:nvSpPr>
        <p:spPr bwMode="auto">
          <a:xfrm>
            <a:off x="381000" y="381000"/>
            <a:ext cx="8561388" cy="56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3300" b="1" dirty="0" smtClean="0">
                <a:solidFill>
                  <a:srgbClr val="472400"/>
                </a:solidFill>
              </a:rPr>
              <a:t>Discrete changes from core and envelope</a:t>
            </a:r>
          </a:p>
        </p:txBody>
      </p:sp>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l="4990" r="14973"/>
          <a:stretch>
            <a:fillRect/>
          </a:stretch>
        </p:blipFill>
        <p:spPr bwMode="auto">
          <a:xfrm>
            <a:off x="217488" y="2062163"/>
            <a:ext cx="2397125" cy="2678112"/>
          </a:xfrm>
          <a:prstGeom prst="rect">
            <a:avLst/>
          </a:prstGeom>
          <a:noFill/>
          <a:ln>
            <a:noFill/>
          </a:ln>
          <a:effectLst/>
          <a:extLst>
            <a:ext uri="{909E8E84-426E-40dd-AFC4-6F175D3DCCD1}">
              <a14:hiddenFill xmlns:a14="http://schemas.microsoft.com/office/drawing/2010/main">
                <a:blipFill dpi="0" rotWithShape="0">
                  <a:blip/>
                  <a:srcRect l="4990" r="1497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10" name="Text Box 6"/>
          <p:cNvSpPr txBox="1">
            <a:spLocks noChangeArrowheads="1"/>
          </p:cNvSpPr>
          <p:nvPr/>
        </p:nvSpPr>
        <p:spPr bwMode="auto">
          <a:xfrm>
            <a:off x="2000250" y="2608263"/>
            <a:ext cx="460375" cy="111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1800" b="1" dirty="0" smtClean="0"/>
              <a:t>H1</a:t>
            </a:r>
          </a:p>
          <a:p>
            <a:pPr eaLnBrk="0" hangingPunct="0">
              <a:lnSpc>
                <a:spcPct val="93000"/>
              </a:lnSpc>
              <a:buClr>
                <a:srgbClr val="000000"/>
              </a:buClr>
              <a:buSzPct val="100000"/>
              <a:buFont typeface="Times New Roman" charset="0"/>
              <a:buNone/>
              <a:defRPr/>
            </a:pPr>
            <a:endParaRPr lang="en-US" sz="1800" b="1" dirty="0" smtClean="0"/>
          </a:p>
          <a:p>
            <a:pPr eaLnBrk="0" hangingPunct="0">
              <a:lnSpc>
                <a:spcPct val="93000"/>
              </a:lnSpc>
              <a:buClr>
                <a:srgbClr val="000000"/>
              </a:buClr>
              <a:buSzPct val="100000"/>
              <a:buFont typeface="Times New Roman" charset="0"/>
              <a:buNone/>
              <a:defRPr/>
            </a:pPr>
            <a:endParaRPr lang="en-US" sz="1800" b="1" dirty="0" smtClean="0"/>
          </a:p>
          <a:p>
            <a:pPr eaLnBrk="0" hangingPunct="0">
              <a:lnSpc>
                <a:spcPct val="93000"/>
              </a:lnSpc>
              <a:buClr>
                <a:srgbClr val="000000"/>
              </a:buClr>
              <a:buSzPct val="100000"/>
              <a:buFont typeface="Times New Roman" charset="0"/>
              <a:buNone/>
              <a:defRPr/>
            </a:pPr>
            <a:r>
              <a:rPr lang="en-US" sz="1800" b="1" dirty="0" smtClean="0"/>
              <a:t>H2</a:t>
            </a:r>
          </a:p>
        </p:txBody>
      </p:sp>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l="19952" t="44710" r="24940" b="19868"/>
          <a:stretch>
            <a:fillRect/>
          </a:stretch>
        </p:blipFill>
        <p:spPr bwMode="auto">
          <a:xfrm>
            <a:off x="2751138" y="3460750"/>
            <a:ext cx="2152650" cy="1144588"/>
          </a:xfrm>
          <a:prstGeom prst="rect">
            <a:avLst/>
          </a:prstGeom>
          <a:noFill/>
          <a:ln>
            <a:noFill/>
          </a:ln>
          <a:effectLst/>
          <a:extLst>
            <a:ext uri="{909E8E84-426E-40dd-AFC4-6F175D3DCCD1}">
              <a14:hiddenFill xmlns:a14="http://schemas.microsoft.com/office/drawing/2010/main">
                <a:blipFill dpi="0" rotWithShape="0">
                  <a:blip/>
                  <a:srcRect l="19952" t="44710" r="24940" b="1986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12" name="Picture 8"/>
          <p:cNvPicPr>
            <a:picLocks noChangeAspect="1" noChangeArrowheads="1"/>
          </p:cNvPicPr>
          <p:nvPr/>
        </p:nvPicPr>
        <p:blipFill>
          <a:blip r:embed="rId5">
            <a:extLst>
              <a:ext uri="{28A0092B-C50C-407E-A947-70E740481C1C}">
                <a14:useLocalDpi xmlns:a14="http://schemas.microsoft.com/office/drawing/2010/main" val="0"/>
              </a:ext>
            </a:extLst>
          </a:blip>
          <a:srcRect l="20288" t="40155" r="20288" b="15056"/>
          <a:stretch>
            <a:fillRect/>
          </a:stretch>
        </p:blipFill>
        <p:spPr bwMode="auto">
          <a:xfrm>
            <a:off x="2698750" y="2200275"/>
            <a:ext cx="2205038" cy="1211263"/>
          </a:xfrm>
          <a:prstGeom prst="rect">
            <a:avLst/>
          </a:prstGeom>
          <a:noFill/>
          <a:ln>
            <a:noFill/>
          </a:ln>
          <a:effectLst/>
          <a:extLst>
            <a:ext uri="{909E8E84-426E-40dd-AFC4-6F175D3DCCD1}">
              <a14:hiddenFill xmlns:a14="http://schemas.microsoft.com/office/drawing/2010/main">
                <a:blipFill dpi="0" rotWithShape="0">
                  <a:blip/>
                  <a:srcRect l="20288" t="40155" r="20288" b="1505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13" name="Line 9"/>
          <p:cNvSpPr>
            <a:spLocks noChangeShapeType="1"/>
          </p:cNvSpPr>
          <p:nvPr/>
        </p:nvSpPr>
        <p:spPr bwMode="auto">
          <a:xfrm flipV="1">
            <a:off x="228600" y="3103563"/>
            <a:ext cx="2695575" cy="1262062"/>
          </a:xfrm>
          <a:prstGeom prst="line">
            <a:avLst/>
          </a:prstGeom>
          <a:noFill/>
          <a:ln w="18360">
            <a:solidFill>
              <a:srgbClr val="FFFFFF"/>
            </a:solidFill>
            <a:prstDash val="sys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eaLnBrk="0" hangingPunct="0">
              <a:lnSpc>
                <a:spcPct val="93000"/>
              </a:lnSpc>
              <a:buClr>
                <a:srgbClr val="000000"/>
              </a:buClr>
              <a:buSzPct val="100000"/>
              <a:buFont typeface="Times New Roman" charset="0"/>
              <a:buNone/>
              <a:defRPr/>
            </a:pPr>
            <a:endParaRPr lang="en-US"/>
          </a:p>
        </p:txBody>
      </p:sp>
      <p:sp>
        <p:nvSpPr>
          <p:cNvPr id="21514" name="Text Box 10"/>
          <p:cNvSpPr txBox="1">
            <a:spLocks noChangeArrowheads="1"/>
          </p:cNvSpPr>
          <p:nvPr/>
        </p:nvSpPr>
        <p:spPr bwMode="auto">
          <a:xfrm>
            <a:off x="3667125" y="3136900"/>
            <a:ext cx="730250" cy="163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1800" b="1" dirty="0" smtClean="0"/>
              <a:t>H1ab</a:t>
            </a:r>
          </a:p>
          <a:p>
            <a:pPr eaLnBrk="0" hangingPunct="0">
              <a:lnSpc>
                <a:spcPct val="93000"/>
              </a:lnSpc>
              <a:buClr>
                <a:srgbClr val="000000"/>
              </a:buClr>
              <a:buSzPct val="100000"/>
              <a:buFont typeface="Times New Roman" charset="0"/>
              <a:buNone/>
              <a:defRPr/>
            </a:pPr>
            <a:endParaRPr lang="en-US" sz="1800" b="1" dirty="0" smtClean="0"/>
          </a:p>
          <a:p>
            <a:pPr eaLnBrk="0" hangingPunct="0">
              <a:lnSpc>
                <a:spcPct val="93000"/>
              </a:lnSpc>
              <a:buClr>
                <a:srgbClr val="000000"/>
              </a:buClr>
              <a:buSzPct val="100000"/>
              <a:buFont typeface="Times New Roman" charset="0"/>
              <a:buNone/>
              <a:defRPr/>
            </a:pPr>
            <a:endParaRPr lang="en-US" sz="1800" b="1" dirty="0" smtClean="0"/>
          </a:p>
          <a:p>
            <a:pPr eaLnBrk="0" hangingPunct="0">
              <a:lnSpc>
                <a:spcPct val="93000"/>
              </a:lnSpc>
              <a:buClr>
                <a:srgbClr val="000000"/>
              </a:buClr>
              <a:buSzPct val="100000"/>
              <a:buFont typeface="Times New Roman" charset="0"/>
              <a:buNone/>
              <a:defRPr/>
            </a:pPr>
            <a:endParaRPr lang="en-US" sz="1800" b="1" dirty="0" smtClean="0"/>
          </a:p>
          <a:p>
            <a:pPr eaLnBrk="0" hangingPunct="0">
              <a:lnSpc>
                <a:spcPct val="93000"/>
              </a:lnSpc>
              <a:buClr>
                <a:srgbClr val="000000"/>
              </a:buClr>
              <a:buSzPct val="100000"/>
              <a:buFont typeface="Times New Roman" charset="0"/>
              <a:buNone/>
              <a:defRPr/>
            </a:pPr>
            <a:endParaRPr lang="en-US" sz="1800" b="1" dirty="0" smtClean="0"/>
          </a:p>
          <a:p>
            <a:pPr eaLnBrk="0" hangingPunct="0">
              <a:lnSpc>
                <a:spcPct val="93000"/>
              </a:lnSpc>
              <a:buClr>
                <a:srgbClr val="000000"/>
              </a:buClr>
              <a:buSzPct val="100000"/>
              <a:buFont typeface="Times New Roman" charset="0"/>
              <a:buNone/>
              <a:defRPr/>
            </a:pPr>
            <a:r>
              <a:rPr lang="en-US" sz="1800" b="1" dirty="0" smtClean="0"/>
              <a:t>H2</a:t>
            </a:r>
          </a:p>
        </p:txBody>
      </p:sp>
      <p:sp>
        <p:nvSpPr>
          <p:cNvPr id="21515" name="Freeform 11"/>
          <p:cNvSpPr>
            <a:spLocks noChangeArrowheads="1"/>
          </p:cNvSpPr>
          <p:nvPr/>
        </p:nvSpPr>
        <p:spPr bwMode="auto">
          <a:xfrm>
            <a:off x="3440113" y="2759075"/>
            <a:ext cx="708025" cy="349250"/>
          </a:xfrm>
          <a:custGeom>
            <a:avLst/>
            <a:gdLst>
              <a:gd name="T0" fmla="*/ 0 w 2169"/>
              <a:gd name="T1" fmla="*/ 294 h 1067"/>
              <a:gd name="T2" fmla="*/ 221 w 2169"/>
              <a:gd name="T3" fmla="*/ 37 h 1067"/>
              <a:gd name="T4" fmla="*/ 882 w 2169"/>
              <a:gd name="T5" fmla="*/ 257 h 1067"/>
              <a:gd name="T6" fmla="*/ 1029 w 2169"/>
              <a:gd name="T7" fmla="*/ 257 h 1067"/>
              <a:gd name="T8" fmla="*/ 1286 w 2169"/>
              <a:gd name="T9" fmla="*/ 0 h 1067"/>
              <a:gd name="T10" fmla="*/ 1838 w 2169"/>
              <a:gd name="T11" fmla="*/ 147 h 1067"/>
              <a:gd name="T12" fmla="*/ 2058 w 2169"/>
              <a:gd name="T13" fmla="*/ 625 h 1067"/>
              <a:gd name="T14" fmla="*/ 2168 w 2169"/>
              <a:gd name="T15" fmla="*/ 1066 h 10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9" h="1067">
                <a:moveTo>
                  <a:pt x="0" y="294"/>
                </a:moveTo>
                <a:lnTo>
                  <a:pt x="221" y="37"/>
                </a:lnTo>
                <a:lnTo>
                  <a:pt x="882" y="257"/>
                </a:lnTo>
                <a:lnTo>
                  <a:pt x="1029" y="257"/>
                </a:lnTo>
                <a:lnTo>
                  <a:pt x="1286" y="0"/>
                </a:lnTo>
                <a:lnTo>
                  <a:pt x="1838" y="147"/>
                </a:lnTo>
                <a:lnTo>
                  <a:pt x="2058" y="625"/>
                </a:lnTo>
                <a:lnTo>
                  <a:pt x="2168" y="1066"/>
                </a:lnTo>
              </a:path>
            </a:pathLst>
          </a:custGeom>
          <a:noFill/>
          <a:ln w="18360">
            <a:solidFill>
              <a:srgbClr val="3DEB3D"/>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pPr eaLnBrk="0" hangingPunct="0">
              <a:lnSpc>
                <a:spcPct val="93000"/>
              </a:lnSpc>
              <a:buClr>
                <a:srgbClr val="000000"/>
              </a:buClr>
              <a:buSzPct val="100000"/>
              <a:buFont typeface="Times New Roman" charset="0"/>
              <a:buNone/>
              <a:defRPr/>
            </a:pPr>
            <a:endParaRPr lang="en-US"/>
          </a:p>
        </p:txBody>
      </p:sp>
      <p:sp>
        <p:nvSpPr>
          <p:cNvPr id="21516" name="AutoShape 12"/>
          <p:cNvSpPr>
            <a:spLocks noChangeArrowheads="1"/>
          </p:cNvSpPr>
          <p:nvPr/>
        </p:nvSpPr>
        <p:spPr bwMode="auto">
          <a:xfrm>
            <a:off x="2770188" y="4222750"/>
            <a:ext cx="204787" cy="131763"/>
          </a:xfrm>
          <a:prstGeom prst="roundRect">
            <a:avLst>
              <a:gd name="adj" fmla="val 1083"/>
            </a:avLst>
          </a:prstGeom>
          <a:solidFill>
            <a:srgbClr val="008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pPr eaLnBrk="0" hangingPunct="0">
              <a:lnSpc>
                <a:spcPct val="93000"/>
              </a:lnSpc>
              <a:buClr>
                <a:srgbClr val="000000"/>
              </a:buClr>
              <a:buSzPct val="100000"/>
              <a:buFont typeface="Times New Roman" charset="0"/>
              <a:buNone/>
              <a:defRPr/>
            </a:pPr>
            <a:endParaRPr lang="en-US"/>
          </a:p>
        </p:txBody>
      </p:sp>
      <p:sp>
        <p:nvSpPr>
          <p:cNvPr id="21517" name="AutoShape 13"/>
          <p:cNvSpPr>
            <a:spLocks noChangeArrowheads="1"/>
          </p:cNvSpPr>
          <p:nvPr/>
        </p:nvSpPr>
        <p:spPr bwMode="auto">
          <a:xfrm>
            <a:off x="2770188" y="4418013"/>
            <a:ext cx="204787" cy="133350"/>
          </a:xfrm>
          <a:prstGeom prst="roundRect">
            <a:avLst>
              <a:gd name="adj" fmla="val 1083"/>
            </a:avLst>
          </a:prstGeom>
          <a:solidFill>
            <a:srgbClr val="FF0000"/>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pPr eaLnBrk="0" hangingPunct="0">
              <a:lnSpc>
                <a:spcPct val="93000"/>
              </a:lnSpc>
              <a:buClr>
                <a:srgbClr val="000000"/>
              </a:buClr>
              <a:buSzPct val="100000"/>
              <a:buFont typeface="Times New Roman" charset="0"/>
              <a:buNone/>
              <a:defRPr/>
            </a:pPr>
            <a:endParaRPr lang="en-US"/>
          </a:p>
        </p:txBody>
      </p:sp>
      <p:sp>
        <p:nvSpPr>
          <p:cNvPr id="21518" name="Text Box 14"/>
          <p:cNvSpPr txBox="1">
            <a:spLocks noChangeArrowheads="1"/>
          </p:cNvSpPr>
          <p:nvPr/>
        </p:nvSpPr>
        <p:spPr bwMode="auto">
          <a:xfrm>
            <a:off x="2917825" y="4159250"/>
            <a:ext cx="8874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1300" b="1" smtClean="0"/>
              <a:t>envelope</a:t>
            </a:r>
          </a:p>
          <a:p>
            <a:pPr eaLnBrk="0" hangingPunct="0">
              <a:lnSpc>
                <a:spcPct val="93000"/>
              </a:lnSpc>
              <a:buClr>
                <a:srgbClr val="000000"/>
              </a:buClr>
              <a:buSzPct val="100000"/>
              <a:buFont typeface="Times New Roman" charset="0"/>
              <a:buNone/>
              <a:defRPr/>
            </a:pPr>
            <a:r>
              <a:rPr lang="en-US" sz="1300" b="1" smtClean="0"/>
              <a:t>core</a:t>
            </a:r>
          </a:p>
        </p:txBody>
      </p:sp>
      <p:pic>
        <p:nvPicPr>
          <p:cNvPr id="21519" name="Picture 15"/>
          <p:cNvPicPr>
            <a:picLocks noChangeAspect="1" noChangeArrowheads="1"/>
          </p:cNvPicPr>
          <p:nvPr/>
        </p:nvPicPr>
        <p:blipFill>
          <a:blip r:embed="rId6">
            <a:extLst>
              <a:ext uri="{28A0092B-C50C-407E-A947-70E740481C1C}">
                <a14:useLocalDpi xmlns:a14="http://schemas.microsoft.com/office/drawing/2010/main" val="0"/>
              </a:ext>
            </a:extLst>
          </a:blip>
          <a:srcRect l="4968" b="9903"/>
          <a:stretch>
            <a:fillRect/>
          </a:stretch>
        </p:blipFill>
        <p:spPr bwMode="auto">
          <a:xfrm>
            <a:off x="4737100" y="1409700"/>
            <a:ext cx="3365500" cy="5210175"/>
          </a:xfrm>
          <a:prstGeom prst="rect">
            <a:avLst/>
          </a:prstGeom>
          <a:noFill/>
          <a:ln>
            <a:noFill/>
          </a:ln>
          <a:effectLst/>
          <a:extLst>
            <a:ext uri="{909E8E84-426E-40dd-AFC4-6F175D3DCCD1}">
              <a14:hiddenFill xmlns:a14="http://schemas.microsoft.com/office/drawing/2010/main">
                <a:blipFill dpi="0" rotWithShape="0">
                  <a:blip/>
                  <a:srcRect l="4968" b="990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20" name="Line 16"/>
          <p:cNvSpPr>
            <a:spLocks noChangeShapeType="1"/>
          </p:cNvSpPr>
          <p:nvPr/>
        </p:nvSpPr>
        <p:spPr bwMode="auto">
          <a:xfrm flipV="1">
            <a:off x="6626225" y="6175375"/>
            <a:ext cx="0" cy="36988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eaLnBrk="0" hangingPunct="0">
              <a:lnSpc>
                <a:spcPct val="93000"/>
              </a:lnSpc>
              <a:buClr>
                <a:srgbClr val="000000"/>
              </a:buClr>
              <a:buSzPct val="100000"/>
              <a:buFont typeface="Times New Roman" charset="0"/>
              <a:buNone/>
              <a:defRPr/>
            </a:pPr>
            <a:endParaRPr lang="en-US"/>
          </a:p>
        </p:txBody>
      </p:sp>
      <p:pic>
        <p:nvPicPr>
          <p:cNvPr id="2152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2963" y="6291263"/>
            <a:ext cx="631825" cy="187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22" name="Text Box 18"/>
          <p:cNvSpPr txBox="1">
            <a:spLocks noChangeArrowheads="1"/>
          </p:cNvSpPr>
          <p:nvPr/>
        </p:nvSpPr>
        <p:spPr bwMode="auto">
          <a:xfrm>
            <a:off x="5994400" y="5943600"/>
            <a:ext cx="657225" cy="30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1500" b="1" dirty="0" smtClean="0">
                <a:latin typeface="+mn-lt"/>
              </a:rPr>
              <a:t>200m</a:t>
            </a:r>
          </a:p>
        </p:txBody>
      </p:sp>
      <p:sp>
        <p:nvSpPr>
          <p:cNvPr id="21523" name="Text Box 19"/>
          <p:cNvSpPr txBox="1">
            <a:spLocks noChangeArrowheads="1"/>
          </p:cNvSpPr>
          <p:nvPr/>
        </p:nvSpPr>
        <p:spPr bwMode="auto">
          <a:xfrm>
            <a:off x="7335838" y="2973388"/>
            <a:ext cx="1714500" cy="158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1500" b="1" smtClean="0"/>
              <a:t>H3a: lost in 2005</a:t>
            </a:r>
          </a:p>
          <a:p>
            <a:pPr eaLnBrk="0" hangingPunct="0">
              <a:lnSpc>
                <a:spcPct val="93000"/>
              </a:lnSpc>
              <a:buClr>
                <a:srgbClr val="000000"/>
              </a:buClr>
              <a:buSzPct val="100000"/>
              <a:buFont typeface="Times New Roman" charset="0"/>
              <a:buNone/>
              <a:defRPr/>
            </a:pPr>
            <a:r>
              <a:rPr lang="en-US" sz="1500" b="1" smtClean="0"/>
              <a:t>H3b: rebuilt 2007</a:t>
            </a:r>
          </a:p>
          <a:p>
            <a:pPr eaLnBrk="0" hangingPunct="0">
              <a:lnSpc>
                <a:spcPct val="93000"/>
              </a:lnSpc>
              <a:buClr>
                <a:srgbClr val="000000"/>
              </a:buClr>
              <a:buSzPct val="100000"/>
              <a:buFont typeface="Times New Roman" charset="0"/>
              <a:buNone/>
              <a:defRPr/>
            </a:pPr>
            <a:endParaRPr lang="en-US" sz="1500" b="1" smtClean="0"/>
          </a:p>
          <a:p>
            <a:pPr eaLnBrk="0" hangingPunct="0">
              <a:lnSpc>
                <a:spcPct val="93000"/>
              </a:lnSpc>
              <a:buClr>
                <a:srgbClr val="000000"/>
              </a:buClr>
              <a:buSzPct val="100000"/>
              <a:buFont typeface="Times New Roman" charset="0"/>
              <a:buNone/>
              <a:defRPr/>
            </a:pPr>
            <a:endParaRPr lang="en-US" sz="1500" b="1" smtClean="0"/>
          </a:p>
          <a:p>
            <a:pPr eaLnBrk="0" hangingPunct="0">
              <a:lnSpc>
                <a:spcPct val="93000"/>
              </a:lnSpc>
              <a:buClr>
                <a:srgbClr val="000000"/>
              </a:buClr>
              <a:buSzPct val="100000"/>
              <a:buFont typeface="Times New Roman" charset="0"/>
              <a:buNone/>
              <a:defRPr/>
            </a:pPr>
            <a:endParaRPr lang="en-US" sz="1500" b="1" smtClean="0"/>
          </a:p>
          <a:p>
            <a:pPr eaLnBrk="0" hangingPunct="0">
              <a:lnSpc>
                <a:spcPct val="93000"/>
              </a:lnSpc>
              <a:buClr>
                <a:srgbClr val="000000"/>
              </a:buClr>
              <a:buSzPct val="100000"/>
              <a:buFont typeface="Times New Roman" charset="0"/>
              <a:buNone/>
              <a:defRPr/>
            </a:pPr>
            <a:r>
              <a:rPr lang="en-US" sz="1500" b="1" smtClean="0"/>
              <a:t>H4a: lost in 1997</a:t>
            </a:r>
          </a:p>
          <a:p>
            <a:pPr eaLnBrk="0" hangingPunct="0">
              <a:lnSpc>
                <a:spcPct val="93000"/>
              </a:lnSpc>
              <a:buClr>
                <a:srgbClr val="000000"/>
              </a:buClr>
              <a:buSzPct val="100000"/>
              <a:buFont typeface="Times New Roman" charset="0"/>
              <a:buNone/>
              <a:defRPr/>
            </a:pPr>
            <a:r>
              <a:rPr lang="en-US" sz="1500" b="1" smtClean="0"/>
              <a:t>H4b: rebuilt 1998</a:t>
            </a:r>
          </a:p>
        </p:txBody>
      </p:sp>
      <p:sp>
        <p:nvSpPr>
          <p:cNvPr id="21524" name="Text Box 20"/>
          <p:cNvSpPr txBox="1">
            <a:spLocks noChangeArrowheads="1"/>
          </p:cNvSpPr>
          <p:nvPr/>
        </p:nvSpPr>
        <p:spPr bwMode="auto">
          <a:xfrm>
            <a:off x="6500813" y="1457325"/>
            <a:ext cx="1938337" cy="944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1500" b="1" smtClean="0"/>
              <a:t>H1a: lost in  2004</a:t>
            </a:r>
          </a:p>
          <a:p>
            <a:pPr eaLnBrk="0" hangingPunct="0">
              <a:lnSpc>
                <a:spcPct val="93000"/>
              </a:lnSpc>
              <a:buClr>
                <a:srgbClr val="000000"/>
              </a:buClr>
              <a:buSzPct val="100000"/>
              <a:buFont typeface="Times New Roman" charset="0"/>
              <a:buNone/>
              <a:defRPr/>
            </a:pPr>
            <a:r>
              <a:rPr lang="en-US" sz="1500" b="1" smtClean="0"/>
              <a:t>H1b: rebuilt in 2005</a:t>
            </a:r>
          </a:p>
          <a:p>
            <a:pPr eaLnBrk="0" hangingPunct="0">
              <a:lnSpc>
                <a:spcPct val="93000"/>
              </a:lnSpc>
              <a:buClr>
                <a:srgbClr val="000000"/>
              </a:buClr>
              <a:buSzPct val="100000"/>
              <a:buFont typeface="Times New Roman" charset="0"/>
              <a:buNone/>
              <a:defRPr/>
            </a:pPr>
            <a:endParaRPr lang="en-US" sz="1500" b="1" smtClean="0"/>
          </a:p>
          <a:p>
            <a:pPr eaLnBrk="0" hangingPunct="0">
              <a:lnSpc>
                <a:spcPct val="93000"/>
              </a:lnSpc>
              <a:buClr>
                <a:srgbClr val="000000"/>
              </a:buClr>
              <a:buSzPct val="100000"/>
              <a:buFont typeface="Times New Roman" charset="0"/>
              <a:buNone/>
              <a:defRPr/>
            </a:pPr>
            <a:r>
              <a:rPr lang="en-US" sz="1500" b="1" smtClean="0"/>
              <a:t>H2: old, no change</a:t>
            </a:r>
          </a:p>
        </p:txBody>
      </p:sp>
      <p:sp>
        <p:nvSpPr>
          <p:cNvPr id="21525" name="Line 21"/>
          <p:cNvSpPr>
            <a:spLocks noChangeShapeType="1"/>
          </p:cNvSpPr>
          <p:nvPr/>
        </p:nvSpPr>
        <p:spPr bwMode="auto">
          <a:xfrm flipV="1">
            <a:off x="5865813" y="1633538"/>
            <a:ext cx="646112" cy="16510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eaLnBrk="0" hangingPunct="0">
              <a:lnSpc>
                <a:spcPct val="93000"/>
              </a:lnSpc>
              <a:buClr>
                <a:srgbClr val="000000"/>
              </a:buClr>
              <a:buSzPct val="100000"/>
              <a:buFont typeface="Times New Roman" charset="0"/>
              <a:buNone/>
              <a:defRPr/>
            </a:pPr>
            <a:endParaRPr lang="en-US"/>
          </a:p>
        </p:txBody>
      </p:sp>
      <p:sp>
        <p:nvSpPr>
          <p:cNvPr id="21526" name="Line 22"/>
          <p:cNvSpPr>
            <a:spLocks noChangeShapeType="1"/>
          </p:cNvSpPr>
          <p:nvPr/>
        </p:nvSpPr>
        <p:spPr bwMode="auto">
          <a:xfrm>
            <a:off x="5818188" y="2039938"/>
            <a:ext cx="701675" cy="317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eaLnBrk="0" hangingPunct="0">
              <a:lnSpc>
                <a:spcPct val="93000"/>
              </a:lnSpc>
              <a:buClr>
                <a:srgbClr val="000000"/>
              </a:buClr>
              <a:buSzPct val="100000"/>
              <a:buFont typeface="Times New Roman" charset="0"/>
              <a:buNone/>
              <a:defRPr/>
            </a:pPr>
            <a:endParaRPr lang="en-US"/>
          </a:p>
        </p:txBody>
      </p:sp>
      <p:sp>
        <p:nvSpPr>
          <p:cNvPr id="21527" name="AutoShape 23"/>
          <p:cNvSpPr>
            <a:spLocks noChangeArrowheads="1"/>
          </p:cNvSpPr>
          <p:nvPr/>
        </p:nvSpPr>
        <p:spPr bwMode="auto">
          <a:xfrm>
            <a:off x="5295900" y="6015038"/>
            <a:ext cx="631825" cy="571500"/>
          </a:xfrm>
          <a:prstGeom prst="roundRect">
            <a:avLst>
              <a:gd name="adj" fmla="val 250"/>
            </a:avLst>
          </a:prstGeom>
          <a:solidFill>
            <a:srgbClr val="FFFFFF"/>
          </a:solidFill>
          <a:ln w="9360">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pPr eaLnBrk="0" hangingPunct="0">
              <a:lnSpc>
                <a:spcPct val="93000"/>
              </a:lnSpc>
              <a:buClr>
                <a:srgbClr val="000000"/>
              </a:buClr>
              <a:buSzPct val="100000"/>
              <a:buFont typeface="Times New Roman" charset="0"/>
              <a:buNone/>
              <a:defRPr/>
            </a:pPr>
            <a:endParaRPr lang="en-US"/>
          </a:p>
        </p:txBody>
      </p:sp>
      <p:sp>
        <p:nvSpPr>
          <p:cNvPr id="21528" name="Text Box 24"/>
          <p:cNvSpPr txBox="1">
            <a:spLocks noChangeArrowheads="1"/>
          </p:cNvSpPr>
          <p:nvPr/>
        </p:nvSpPr>
        <p:spPr bwMode="auto">
          <a:xfrm>
            <a:off x="5318125" y="3398838"/>
            <a:ext cx="336550" cy="300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1500" b="1" dirty="0" smtClean="0">
                <a:latin typeface="+mn-lt"/>
              </a:rPr>
              <a:t>m</a:t>
            </a:r>
          </a:p>
        </p:txBody>
      </p:sp>
      <p:sp>
        <p:nvSpPr>
          <p:cNvPr id="21529" name="Text Box 25"/>
          <p:cNvSpPr txBox="1">
            <a:spLocks noChangeArrowheads="1"/>
          </p:cNvSpPr>
          <p:nvPr/>
        </p:nvSpPr>
        <p:spPr bwMode="auto">
          <a:xfrm>
            <a:off x="5287963" y="6108700"/>
            <a:ext cx="642937" cy="51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1500" b="1" smtClean="0"/>
              <a:t>lost </a:t>
            </a:r>
          </a:p>
          <a:p>
            <a:pPr eaLnBrk="0" hangingPunct="0">
              <a:lnSpc>
                <a:spcPct val="93000"/>
              </a:lnSpc>
              <a:buClr>
                <a:srgbClr val="000000"/>
              </a:buClr>
              <a:buSzPct val="100000"/>
              <a:buFont typeface="Times New Roman" charset="0"/>
              <a:buNone/>
              <a:defRPr/>
            </a:pPr>
            <a:r>
              <a:rPr lang="en-US" sz="1500" b="1" smtClean="0"/>
              <a:t>built</a:t>
            </a:r>
          </a:p>
        </p:txBody>
      </p:sp>
      <p:sp>
        <p:nvSpPr>
          <p:cNvPr id="21530" name="Line 26"/>
          <p:cNvSpPr>
            <a:spLocks noChangeShapeType="1"/>
          </p:cNvSpPr>
          <p:nvPr/>
        </p:nvSpPr>
        <p:spPr bwMode="auto">
          <a:xfrm flipV="1">
            <a:off x="6940550" y="3306763"/>
            <a:ext cx="420688" cy="649287"/>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eaLnBrk="0" hangingPunct="0">
              <a:lnSpc>
                <a:spcPct val="93000"/>
              </a:lnSpc>
              <a:buClr>
                <a:srgbClr val="000000"/>
              </a:buClr>
              <a:buSzPct val="100000"/>
              <a:buFont typeface="Times New Roman" charset="0"/>
              <a:buNone/>
              <a:defRPr/>
            </a:pPr>
            <a:endParaRPr lang="en-US"/>
          </a:p>
        </p:txBody>
      </p:sp>
      <p:sp>
        <p:nvSpPr>
          <p:cNvPr id="21531" name="Line 27"/>
          <p:cNvSpPr>
            <a:spLocks noChangeShapeType="1"/>
          </p:cNvSpPr>
          <p:nvPr/>
        </p:nvSpPr>
        <p:spPr bwMode="auto">
          <a:xfrm flipV="1">
            <a:off x="7159625" y="4079875"/>
            <a:ext cx="182563" cy="4889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eaLnBrk="0" hangingPunct="0">
              <a:lnSpc>
                <a:spcPct val="93000"/>
              </a:lnSpc>
              <a:buClr>
                <a:srgbClr val="000000"/>
              </a:buClr>
              <a:buSzPct val="100000"/>
              <a:buFont typeface="Times New Roman" charset="0"/>
              <a:buNone/>
              <a:defRPr/>
            </a:pPr>
            <a:endParaRPr lang="en-US"/>
          </a:p>
        </p:txBody>
      </p:sp>
      <p:sp>
        <p:nvSpPr>
          <p:cNvPr id="21532" name="Text Box 28"/>
          <p:cNvSpPr txBox="1">
            <a:spLocks noChangeArrowheads="1"/>
          </p:cNvSpPr>
          <p:nvPr/>
        </p:nvSpPr>
        <p:spPr bwMode="auto">
          <a:xfrm>
            <a:off x="6862763" y="2651125"/>
            <a:ext cx="2114550" cy="30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9" tIns="40820" rIns="81639" bIns="4082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sgothic" charset="0"/>
                <a:cs typeface="msgothic" charset="0"/>
              </a:defRPr>
            </a:lvl9pPr>
          </a:lstStyle>
          <a:p>
            <a:pPr eaLnBrk="0" hangingPunct="0">
              <a:lnSpc>
                <a:spcPct val="93000"/>
              </a:lnSpc>
              <a:buClr>
                <a:srgbClr val="000000"/>
              </a:buClr>
              <a:buSzPct val="100000"/>
              <a:buFont typeface="Times New Roman" charset="0"/>
              <a:buNone/>
              <a:defRPr/>
            </a:pPr>
            <a:r>
              <a:rPr lang="en-US" sz="1500" b="1" smtClean="0"/>
              <a:t>H5: new, built in 2007</a:t>
            </a:r>
          </a:p>
        </p:txBody>
      </p:sp>
      <p:sp>
        <p:nvSpPr>
          <p:cNvPr id="21533" name="Line 29"/>
          <p:cNvSpPr>
            <a:spLocks noChangeShapeType="1"/>
          </p:cNvSpPr>
          <p:nvPr/>
        </p:nvSpPr>
        <p:spPr bwMode="auto">
          <a:xfrm flipV="1">
            <a:off x="6465888" y="2827338"/>
            <a:ext cx="438150" cy="434975"/>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eaLnBrk="0" hangingPunct="0">
              <a:lnSpc>
                <a:spcPct val="93000"/>
              </a:lnSpc>
              <a:buClr>
                <a:srgbClr val="000000"/>
              </a:buClr>
              <a:buSzPct val="100000"/>
              <a:buFont typeface="Times New Roman" charset="0"/>
              <a:buNone/>
              <a:defRPr/>
            </a:pPr>
            <a:endParaRPr lang="en-US"/>
          </a:p>
        </p:txBody>
      </p:sp>
      <p:sp>
        <p:nvSpPr>
          <p:cNvPr id="21534" name="Line 30"/>
          <p:cNvSpPr>
            <a:spLocks noChangeShapeType="1"/>
          </p:cNvSpPr>
          <p:nvPr/>
        </p:nvSpPr>
        <p:spPr bwMode="auto">
          <a:xfrm flipH="1">
            <a:off x="4140200" y="1866900"/>
            <a:ext cx="1535113" cy="1036638"/>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eaLnBrk="0" hangingPunct="0">
              <a:lnSpc>
                <a:spcPct val="93000"/>
              </a:lnSpc>
              <a:buClr>
                <a:srgbClr val="000000"/>
              </a:buClr>
              <a:buSzPct val="100000"/>
              <a:buFont typeface="Times New Roman" charset="0"/>
              <a:buNone/>
              <a:defRPr/>
            </a:pPr>
            <a:endParaRPr lang="en-US"/>
          </a:p>
        </p:txBody>
      </p:sp>
      <p:sp>
        <p:nvSpPr>
          <p:cNvPr id="21535" name="Line 31"/>
          <p:cNvSpPr>
            <a:spLocks noChangeShapeType="1"/>
          </p:cNvSpPr>
          <p:nvPr/>
        </p:nvSpPr>
        <p:spPr bwMode="auto">
          <a:xfrm flipH="1">
            <a:off x="4140200" y="2073275"/>
            <a:ext cx="1673225" cy="1936750"/>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45" tIns="41473" rIns="82945" bIns="41473"/>
          <a:lstStyle/>
          <a:p>
            <a:pPr eaLnBrk="0" hangingPunct="0">
              <a:lnSpc>
                <a:spcPct val="93000"/>
              </a:lnSpc>
              <a:buClr>
                <a:srgbClr val="000000"/>
              </a:buClr>
              <a:buSzPct val="100000"/>
              <a:buFont typeface="Times New Roman" charset="0"/>
              <a:buNone/>
              <a:defRPr/>
            </a:pPr>
            <a:endParaRPr lang="en-US"/>
          </a:p>
        </p:txBody>
      </p:sp>
      <p:sp>
        <p:nvSpPr>
          <p:cNvPr id="246815" name="TextBox 1"/>
          <p:cNvSpPr txBox="1">
            <a:spLocks noChangeArrowheads="1"/>
          </p:cNvSpPr>
          <p:nvPr/>
        </p:nvSpPr>
        <p:spPr bwMode="auto">
          <a:xfrm>
            <a:off x="457200" y="1143000"/>
            <a:ext cx="4038600" cy="89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93000"/>
              </a:lnSpc>
              <a:buClr>
                <a:srgbClr val="000000"/>
              </a:buClr>
              <a:buSzPct val="100000"/>
              <a:buFont typeface="Times New Roman" charset="0"/>
              <a:buNone/>
            </a:pPr>
            <a:r>
              <a:rPr lang="en-US" sz="2000" b="1" dirty="0">
                <a:solidFill>
                  <a:srgbClr val="FF0000"/>
                </a:solidFill>
              </a:rPr>
              <a:t>10 year time series </a:t>
            </a:r>
            <a:endParaRPr lang="en-US" sz="2000" b="1" dirty="0" smtClean="0">
              <a:solidFill>
                <a:srgbClr val="FF0000"/>
              </a:solidFill>
            </a:endParaRPr>
          </a:p>
          <a:p>
            <a:pPr eaLnBrk="0" hangingPunct="0">
              <a:lnSpc>
                <a:spcPct val="93000"/>
              </a:lnSpc>
              <a:buClr>
                <a:srgbClr val="000000"/>
              </a:buClr>
              <a:buSzPct val="100000"/>
              <a:buFont typeface="Times New Roman" charset="0"/>
              <a:buNone/>
            </a:pPr>
            <a:r>
              <a:rPr lang="en-US" sz="1800" b="1" dirty="0" smtClean="0">
                <a:solidFill>
                  <a:srgbClr val="000000"/>
                </a:solidFill>
              </a:rPr>
              <a:t>Problem: find </a:t>
            </a:r>
            <a:r>
              <a:rPr lang="en-US" sz="1800" b="1" dirty="0">
                <a:solidFill>
                  <a:srgbClr val="000000"/>
                </a:solidFill>
              </a:rPr>
              <a:t>quickly new </a:t>
            </a:r>
            <a:r>
              <a:rPr lang="en-US" sz="1800" b="1" dirty="0" smtClean="0">
                <a:solidFill>
                  <a:srgbClr val="000000"/>
                </a:solidFill>
              </a:rPr>
              <a:t>or lost homes from large series of DEMs </a:t>
            </a:r>
            <a:endParaRPr lang="en-US" sz="1800" b="1" dirty="0">
              <a:solidFill>
                <a:srgbClr val="00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7" descr="Cube_elev.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8938" y="2590800"/>
            <a:ext cx="3751262"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4" name="Picture 10"/>
          <p:cNvPicPr>
            <a:picLocks noChangeAspect="1" noChangeArrowheads="1"/>
          </p:cNvPicPr>
          <p:nvPr/>
        </p:nvPicPr>
        <p:blipFill>
          <a:blip r:embed="rId4">
            <a:extLst>
              <a:ext uri="{28A0092B-C50C-407E-A947-70E740481C1C}">
                <a14:useLocalDpi xmlns:a14="http://schemas.microsoft.com/office/drawing/2010/main" val="0"/>
              </a:ext>
            </a:extLst>
          </a:blip>
          <a:srcRect l="59669" r="11493" b="65370"/>
          <a:stretch>
            <a:fillRect/>
          </a:stretch>
        </p:blipFill>
        <p:spPr bwMode="auto">
          <a:xfrm>
            <a:off x="827088" y="4275138"/>
            <a:ext cx="159067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8835" name="Rectangle 2"/>
          <p:cNvSpPr>
            <a:spLocks noChangeArrowheads="1"/>
          </p:cNvSpPr>
          <p:nvPr/>
        </p:nvSpPr>
        <p:spPr bwMode="auto">
          <a:xfrm>
            <a:off x="622300" y="-1246188"/>
            <a:ext cx="1666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lnSpc>
                <a:spcPct val="93000"/>
              </a:lnSpc>
              <a:buClr>
                <a:srgbClr val="000000"/>
              </a:buClr>
              <a:buSzPct val="100000"/>
              <a:buFont typeface="Times New Roman" charset="0"/>
              <a:buNone/>
            </a:pPr>
            <a:endParaRPr lang="en-US">
              <a:latin typeface="Calibri" charset="0"/>
            </a:endParaRPr>
          </a:p>
        </p:txBody>
      </p:sp>
      <p:sp>
        <p:nvSpPr>
          <p:cNvPr id="248836" name="AutoShape 1"/>
          <p:cNvSpPr>
            <a:spLocks noChangeArrowheads="1"/>
          </p:cNvSpPr>
          <p:nvPr/>
        </p:nvSpPr>
        <p:spPr bwMode="auto">
          <a:xfrm>
            <a:off x="782638" y="4216400"/>
            <a:ext cx="1641475" cy="1519238"/>
          </a:xfrm>
          <a:prstGeom prst="roundRect">
            <a:avLst>
              <a:gd name="adj" fmla="val 102"/>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3000"/>
              </a:lnSpc>
              <a:buClr>
                <a:srgbClr val="000000"/>
              </a:buClr>
              <a:buSzPct val="100000"/>
              <a:buFont typeface="Times New Roman" charset="0"/>
              <a:buNone/>
            </a:pPr>
            <a:endParaRPr lang="en-US">
              <a:latin typeface="Calibri" charset="0"/>
            </a:endParaRPr>
          </a:p>
        </p:txBody>
      </p:sp>
      <p:grpSp>
        <p:nvGrpSpPr>
          <p:cNvPr id="248837" name="Group 27"/>
          <p:cNvGrpSpPr>
            <a:grpSpLocks/>
          </p:cNvGrpSpPr>
          <p:nvPr/>
        </p:nvGrpSpPr>
        <p:grpSpPr bwMode="auto">
          <a:xfrm>
            <a:off x="5905500" y="3048000"/>
            <a:ext cx="1866900" cy="1389063"/>
            <a:chOff x="5727700" y="3352800"/>
            <a:chExt cx="1866900" cy="1389063"/>
          </a:xfrm>
        </p:grpSpPr>
        <p:sp>
          <p:nvSpPr>
            <p:cNvPr id="248859" name="Text Box 3"/>
            <p:cNvSpPr txBox="1">
              <a:spLocks noChangeArrowheads="1"/>
            </p:cNvSpPr>
            <p:nvPr/>
          </p:nvSpPr>
          <p:spPr bwMode="auto">
            <a:xfrm>
              <a:off x="6962775" y="41068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200">
                  <a:solidFill>
                    <a:srgbClr val="000000"/>
                  </a:solidFill>
                </a:rPr>
                <a:t>Y[m]</a:t>
              </a:r>
            </a:p>
          </p:txBody>
        </p:sp>
        <p:sp>
          <p:nvSpPr>
            <p:cNvPr id="248860" name="Text Box 4"/>
            <p:cNvSpPr txBox="1">
              <a:spLocks noChangeArrowheads="1"/>
            </p:cNvSpPr>
            <p:nvPr/>
          </p:nvSpPr>
          <p:spPr bwMode="auto">
            <a:xfrm>
              <a:off x="6129338" y="4424363"/>
              <a:ext cx="6318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200">
                  <a:solidFill>
                    <a:srgbClr val="000000"/>
                  </a:solidFill>
                </a:rPr>
                <a:t>X[m]</a:t>
              </a:r>
            </a:p>
          </p:txBody>
        </p:sp>
        <p:sp>
          <p:nvSpPr>
            <p:cNvPr id="248861" name="Line 5"/>
            <p:cNvSpPr>
              <a:spLocks noChangeShapeType="1"/>
            </p:cNvSpPr>
            <p:nvPr/>
          </p:nvSpPr>
          <p:spPr bwMode="auto">
            <a:xfrm flipV="1">
              <a:off x="6324600" y="3352800"/>
              <a:ext cx="1587" cy="822325"/>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8862" name="Line 6"/>
            <p:cNvSpPr>
              <a:spLocks noChangeShapeType="1"/>
            </p:cNvSpPr>
            <p:nvPr/>
          </p:nvSpPr>
          <p:spPr bwMode="auto">
            <a:xfrm>
              <a:off x="6324600" y="4191000"/>
              <a:ext cx="655637" cy="1587"/>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8863" name="Text Box 7"/>
            <p:cNvSpPr txBox="1">
              <a:spLocks noChangeArrowheads="1"/>
            </p:cNvSpPr>
            <p:nvPr/>
          </p:nvSpPr>
          <p:spPr bwMode="auto">
            <a:xfrm>
              <a:off x="5727700" y="3386138"/>
              <a:ext cx="7334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400">
                  <a:solidFill>
                    <a:srgbClr val="000000"/>
                  </a:solidFill>
                  <a:latin typeface="Calibri" charset="0"/>
                </a:rPr>
                <a:t>Time</a:t>
              </a:r>
            </a:p>
            <a:p>
              <a:pPr eaLnBrk="1" hangingPunct="1">
                <a:lnSpc>
                  <a:spcPct val="93000"/>
                </a:lnSpc>
                <a:buClr>
                  <a:srgbClr val="000000"/>
                </a:buClr>
                <a:buSzPct val="100000"/>
                <a:buFont typeface="Times New Roman" charset="0"/>
                <a:buNone/>
              </a:pPr>
              <a:r>
                <a:rPr lang="en-US" sz="1400">
                  <a:solidFill>
                    <a:srgbClr val="000000"/>
                  </a:solidFill>
                  <a:latin typeface="Calibri" charset="0"/>
                </a:rPr>
                <a:t>[year]</a:t>
              </a:r>
            </a:p>
          </p:txBody>
        </p:sp>
        <p:sp>
          <p:nvSpPr>
            <p:cNvPr id="248864" name="Line 8"/>
            <p:cNvSpPr>
              <a:spLocks noChangeShapeType="1"/>
            </p:cNvSpPr>
            <p:nvPr/>
          </p:nvSpPr>
          <p:spPr bwMode="auto">
            <a:xfrm flipH="1">
              <a:off x="5943599" y="4191000"/>
              <a:ext cx="381000" cy="420624"/>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48838" name="Text Box 9"/>
          <p:cNvSpPr txBox="1">
            <a:spLocks noChangeArrowheads="1"/>
          </p:cNvSpPr>
          <p:nvPr/>
        </p:nvSpPr>
        <p:spPr bwMode="auto">
          <a:xfrm>
            <a:off x="5867400" y="5562600"/>
            <a:ext cx="167005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600">
                <a:solidFill>
                  <a:srgbClr val="000000"/>
                </a:solidFill>
                <a:latin typeface="Calibri" charset="0"/>
              </a:rPr>
              <a:t>space-time cube</a:t>
            </a:r>
          </a:p>
        </p:txBody>
      </p:sp>
      <p:pic>
        <p:nvPicPr>
          <p:cNvPr id="248839" name="Picture 11"/>
          <p:cNvPicPr>
            <a:picLocks noChangeAspect="1" noChangeArrowheads="1"/>
          </p:cNvPicPr>
          <p:nvPr/>
        </p:nvPicPr>
        <p:blipFill>
          <a:blip r:embed="rId5">
            <a:extLst>
              <a:ext uri="{28A0092B-C50C-407E-A947-70E740481C1C}">
                <a14:useLocalDpi xmlns:a14="http://schemas.microsoft.com/office/drawing/2010/main" val="0"/>
              </a:ext>
            </a:extLst>
          </a:blip>
          <a:srcRect l="61372" r="10002" b="64384"/>
          <a:stretch>
            <a:fillRect/>
          </a:stretch>
        </p:blipFill>
        <p:spPr bwMode="auto">
          <a:xfrm>
            <a:off x="1022350" y="3952875"/>
            <a:ext cx="15732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8840" name="AutoShape 13"/>
          <p:cNvSpPr>
            <a:spLocks noChangeArrowheads="1"/>
          </p:cNvSpPr>
          <p:nvPr/>
        </p:nvSpPr>
        <p:spPr bwMode="auto">
          <a:xfrm>
            <a:off x="1014413" y="3963988"/>
            <a:ext cx="1573212" cy="1519237"/>
          </a:xfrm>
          <a:prstGeom prst="roundRect">
            <a:avLst>
              <a:gd name="adj" fmla="val 102"/>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3000"/>
              </a:lnSpc>
              <a:buClr>
                <a:srgbClr val="000000"/>
              </a:buClr>
              <a:buSzPct val="100000"/>
              <a:buFont typeface="Times New Roman" charset="0"/>
              <a:buNone/>
            </a:pPr>
            <a:endParaRPr lang="en-US">
              <a:latin typeface="Calibri" charset="0"/>
            </a:endParaRPr>
          </a:p>
        </p:txBody>
      </p:sp>
      <p:sp>
        <p:nvSpPr>
          <p:cNvPr id="248841" name="Rectangle 17"/>
          <p:cNvSpPr>
            <a:spLocks noChangeArrowheads="1"/>
          </p:cNvSpPr>
          <p:nvPr/>
        </p:nvSpPr>
        <p:spPr bwMode="auto">
          <a:xfrm>
            <a:off x="752475" y="3937000"/>
            <a:ext cx="2984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eaLnBrk="0" hangingPunct="0">
              <a:lnSpc>
                <a:spcPct val="93000"/>
              </a:lnSpc>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a:solidFill>
                  <a:srgbClr val="000000"/>
                </a:solidFill>
                <a:latin typeface="Calibri" charset="0"/>
              </a:rPr>
              <a:t>t</a:t>
            </a:r>
            <a:r>
              <a:rPr lang="en-US" sz="1400" b="1" baseline="-25000">
                <a:solidFill>
                  <a:srgbClr val="000000"/>
                </a:solidFill>
                <a:latin typeface="Calibri" charset="0"/>
              </a:rPr>
              <a:t>1</a:t>
            </a:r>
          </a:p>
          <a:p>
            <a:pPr eaLnBrk="0" hangingPunct="0">
              <a:lnSpc>
                <a:spcPct val="93000"/>
              </a:lnSpc>
              <a:buClr>
                <a:srgbClr val="000000"/>
              </a:buClr>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400" b="1" baseline="-25000">
              <a:solidFill>
                <a:srgbClr val="000000"/>
              </a:solidFill>
              <a:latin typeface="Calibri" charset="0"/>
            </a:endParaRPr>
          </a:p>
        </p:txBody>
      </p:sp>
      <p:sp>
        <p:nvSpPr>
          <p:cNvPr id="248842" name="Text Box 18"/>
          <p:cNvSpPr txBox="1">
            <a:spLocks noChangeArrowheads="1"/>
          </p:cNvSpPr>
          <p:nvPr/>
        </p:nvSpPr>
        <p:spPr bwMode="auto">
          <a:xfrm>
            <a:off x="1184275" y="3678238"/>
            <a:ext cx="339725"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400" b="1">
                <a:solidFill>
                  <a:srgbClr val="000000"/>
                </a:solidFill>
                <a:latin typeface="Calibri" charset="0"/>
              </a:rPr>
              <a:t>t</a:t>
            </a:r>
            <a:r>
              <a:rPr lang="en-US" sz="1400" b="1" baseline="-25000">
                <a:solidFill>
                  <a:srgbClr val="000000"/>
                </a:solidFill>
                <a:latin typeface="Calibri" charset="0"/>
              </a:rPr>
              <a:t>2</a:t>
            </a:r>
          </a:p>
        </p:txBody>
      </p:sp>
      <p:sp>
        <p:nvSpPr>
          <p:cNvPr id="248843" name="Text Box 20"/>
          <p:cNvSpPr txBox="1">
            <a:spLocks noChangeArrowheads="1"/>
          </p:cNvSpPr>
          <p:nvPr/>
        </p:nvSpPr>
        <p:spPr bwMode="auto">
          <a:xfrm>
            <a:off x="1735138" y="3049588"/>
            <a:ext cx="593725"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400" b="1">
                <a:solidFill>
                  <a:srgbClr val="000000"/>
                </a:solidFill>
                <a:latin typeface="Calibri" charset="0"/>
              </a:rPr>
              <a:t>t</a:t>
            </a:r>
            <a:r>
              <a:rPr lang="en-US" sz="1400" b="1" baseline="-25000">
                <a:solidFill>
                  <a:srgbClr val="000000"/>
                </a:solidFill>
                <a:latin typeface="Calibri" charset="0"/>
              </a:rPr>
              <a:t>n</a:t>
            </a:r>
          </a:p>
        </p:txBody>
      </p:sp>
      <p:pic>
        <p:nvPicPr>
          <p:cNvPr id="248844"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5032375"/>
            <a:ext cx="1619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8845" name="Text Box 23"/>
          <p:cNvSpPr txBox="1">
            <a:spLocks noChangeArrowheads="1"/>
          </p:cNvSpPr>
          <p:nvPr/>
        </p:nvSpPr>
        <p:spPr bwMode="auto">
          <a:xfrm>
            <a:off x="2743200" y="4953000"/>
            <a:ext cx="342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eaLnBrk="1" hangingPunct="1">
              <a:lnSpc>
                <a:spcPct val="93000"/>
              </a:lnSpc>
              <a:buClr>
                <a:srgbClr val="000000"/>
              </a:buClr>
              <a:buSzPct val="100000"/>
              <a:buFont typeface="Times New Roman" charset="0"/>
              <a:buNone/>
            </a:pPr>
            <a:r>
              <a:rPr lang="en-US" sz="1000" b="1">
                <a:solidFill>
                  <a:srgbClr val="000000"/>
                </a:solidFill>
                <a:latin typeface="Calibri" charset="0"/>
              </a:rPr>
              <a:t>15</a:t>
            </a:r>
          </a:p>
          <a:p>
            <a:pPr eaLnBrk="1" hangingPunct="1">
              <a:lnSpc>
                <a:spcPct val="93000"/>
              </a:lnSpc>
              <a:buClr>
                <a:srgbClr val="000000"/>
              </a:buClr>
              <a:buSzPct val="100000"/>
              <a:buFont typeface="Times New Roman" charset="0"/>
              <a:buNone/>
            </a:pPr>
            <a:r>
              <a:rPr lang="en-US" sz="1000" b="1">
                <a:solidFill>
                  <a:srgbClr val="000000"/>
                </a:solidFill>
                <a:latin typeface="Calibri" charset="0"/>
              </a:rPr>
              <a:t>  7</a:t>
            </a:r>
          </a:p>
          <a:p>
            <a:pPr eaLnBrk="1" hangingPunct="1">
              <a:lnSpc>
                <a:spcPct val="93000"/>
              </a:lnSpc>
              <a:buClr>
                <a:srgbClr val="000000"/>
              </a:buClr>
              <a:buSzPct val="100000"/>
              <a:buFont typeface="Times New Roman" charset="0"/>
              <a:buNone/>
            </a:pPr>
            <a:r>
              <a:rPr lang="en-US" sz="1000" b="1">
                <a:solidFill>
                  <a:srgbClr val="000000"/>
                </a:solidFill>
                <a:latin typeface="Calibri" charset="0"/>
              </a:rPr>
              <a:t>  0 m</a:t>
            </a:r>
          </a:p>
        </p:txBody>
      </p:sp>
      <p:sp>
        <p:nvSpPr>
          <p:cNvPr id="248846" name="Text Box 25"/>
          <p:cNvSpPr txBox="1">
            <a:spLocks noChangeArrowheads="1"/>
          </p:cNvSpPr>
          <p:nvPr/>
        </p:nvSpPr>
        <p:spPr bwMode="auto">
          <a:xfrm>
            <a:off x="4419600" y="4038600"/>
            <a:ext cx="1295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cs typeface="ＭＳ Ｐゴシック"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charset="0"/>
                <a:ea typeface="ＭＳ Ｐゴシック" charset="0"/>
              </a:defRPr>
            </a:lvl9pPr>
          </a:lstStyle>
          <a:p>
            <a:pPr algn="ctr" eaLnBrk="1" hangingPunct="1">
              <a:lnSpc>
                <a:spcPct val="93000"/>
              </a:lnSpc>
              <a:buClr>
                <a:srgbClr val="000000"/>
              </a:buClr>
              <a:buSzPct val="100000"/>
              <a:buFont typeface="Times New Roman" charset="0"/>
              <a:buNone/>
            </a:pPr>
            <a:r>
              <a:rPr lang="en-US" sz="1800" i="1">
                <a:solidFill>
                  <a:srgbClr val="000000"/>
                </a:solidFill>
                <a:latin typeface="Calibri" charset="0"/>
              </a:rPr>
              <a:t>interpolate</a:t>
            </a:r>
          </a:p>
          <a:p>
            <a:pPr algn="ctr" eaLnBrk="1" hangingPunct="1">
              <a:lnSpc>
                <a:spcPct val="93000"/>
              </a:lnSpc>
              <a:buClr>
                <a:srgbClr val="000000"/>
              </a:buClr>
              <a:buSzPct val="100000"/>
              <a:buFont typeface="Times New Roman" charset="0"/>
              <a:buNone/>
            </a:pPr>
            <a:r>
              <a:rPr lang="en-US" sz="1800" i="1">
                <a:solidFill>
                  <a:srgbClr val="000000"/>
                </a:solidFill>
                <a:latin typeface="Calibri" charset="0"/>
              </a:rPr>
              <a:t>z=f(x,y,t)</a:t>
            </a:r>
          </a:p>
        </p:txBody>
      </p:sp>
      <p:pic>
        <p:nvPicPr>
          <p:cNvPr id="248847" name="Picture 15"/>
          <p:cNvPicPr>
            <a:picLocks noChangeAspect="1" noChangeArrowheads="1"/>
          </p:cNvPicPr>
          <p:nvPr/>
        </p:nvPicPr>
        <p:blipFill>
          <a:blip r:embed="rId7">
            <a:extLst>
              <a:ext uri="{28A0092B-C50C-407E-A947-70E740481C1C}">
                <a14:useLocalDpi xmlns:a14="http://schemas.microsoft.com/office/drawing/2010/main" val="0"/>
              </a:ext>
            </a:extLst>
          </a:blip>
          <a:srcRect l="55954" r="16135" b="64153"/>
          <a:stretch>
            <a:fillRect/>
          </a:stretch>
        </p:blipFill>
        <p:spPr bwMode="auto">
          <a:xfrm>
            <a:off x="1685925" y="3422650"/>
            <a:ext cx="1576388"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48848" name="AutoShape 16"/>
          <p:cNvSpPr>
            <a:spLocks noChangeArrowheads="1"/>
          </p:cNvSpPr>
          <p:nvPr/>
        </p:nvSpPr>
        <p:spPr bwMode="auto">
          <a:xfrm>
            <a:off x="1689100" y="3409950"/>
            <a:ext cx="1573213" cy="1519238"/>
          </a:xfrm>
          <a:prstGeom prst="roundRect">
            <a:avLst>
              <a:gd name="adj" fmla="val 102"/>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lnSpc>
                <a:spcPct val="93000"/>
              </a:lnSpc>
              <a:buClr>
                <a:srgbClr val="000000"/>
              </a:buClr>
              <a:buSzPct val="100000"/>
              <a:buFont typeface="Times New Roman" charset="0"/>
              <a:buNone/>
            </a:pPr>
            <a:endParaRPr lang="en-US">
              <a:latin typeface="Calibri" charset="0"/>
            </a:endParaRPr>
          </a:p>
        </p:txBody>
      </p:sp>
      <p:sp>
        <p:nvSpPr>
          <p:cNvPr id="248850" name="TextBox 1"/>
          <p:cNvSpPr txBox="1">
            <a:spLocks noChangeArrowheads="1"/>
          </p:cNvSpPr>
          <p:nvPr/>
        </p:nvSpPr>
        <p:spPr bwMode="auto">
          <a:xfrm>
            <a:off x="152400" y="3821113"/>
            <a:ext cx="728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charset="0"/>
              <a:buNone/>
            </a:pPr>
            <a:r>
              <a:rPr lang="en-US" sz="1600">
                <a:solidFill>
                  <a:schemeClr val="tx1"/>
                </a:solidFill>
              </a:rPr>
              <a:t>(x,y,z)</a:t>
            </a:r>
          </a:p>
        </p:txBody>
      </p:sp>
      <p:sp>
        <p:nvSpPr>
          <p:cNvPr id="248851" name="TextBox 30"/>
          <p:cNvSpPr txBox="1">
            <a:spLocks noChangeArrowheads="1"/>
          </p:cNvSpPr>
          <p:nvPr/>
        </p:nvSpPr>
        <p:spPr bwMode="auto">
          <a:xfrm>
            <a:off x="609600" y="3548063"/>
            <a:ext cx="728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charset="0"/>
              <a:buNone/>
            </a:pPr>
            <a:r>
              <a:rPr lang="en-US" sz="1600">
                <a:solidFill>
                  <a:schemeClr val="tx1"/>
                </a:solidFill>
              </a:rPr>
              <a:t>(x,y,z)</a:t>
            </a:r>
          </a:p>
        </p:txBody>
      </p:sp>
      <p:sp>
        <p:nvSpPr>
          <p:cNvPr id="248852" name="TextBox 31"/>
          <p:cNvSpPr txBox="1">
            <a:spLocks noChangeArrowheads="1"/>
          </p:cNvSpPr>
          <p:nvPr/>
        </p:nvSpPr>
        <p:spPr bwMode="auto">
          <a:xfrm>
            <a:off x="1185863" y="2938463"/>
            <a:ext cx="7270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charset="0"/>
              <a:buNone/>
            </a:pPr>
            <a:r>
              <a:rPr lang="en-US" sz="1600">
                <a:solidFill>
                  <a:schemeClr val="tx1"/>
                </a:solidFill>
              </a:rPr>
              <a:t>(x,y,z)</a:t>
            </a:r>
          </a:p>
        </p:txBody>
      </p:sp>
      <p:sp>
        <p:nvSpPr>
          <p:cNvPr id="248853" name="TextBox 2"/>
          <p:cNvSpPr txBox="1">
            <a:spLocks noChangeArrowheads="1"/>
          </p:cNvSpPr>
          <p:nvPr/>
        </p:nvSpPr>
        <p:spPr bwMode="auto">
          <a:xfrm>
            <a:off x="1066800" y="3135313"/>
            <a:ext cx="41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3000"/>
              </a:lnSpc>
              <a:buClr>
                <a:srgbClr val="000000"/>
              </a:buClr>
              <a:buSzPct val="100000"/>
              <a:buFont typeface="Times New Roman" charset="0"/>
              <a:buNone/>
            </a:pPr>
            <a:r>
              <a:rPr lang="en-US" sz="1800">
                <a:solidFill>
                  <a:schemeClr val="tx1"/>
                </a:solidFill>
              </a:rPr>
              <a:t>…</a:t>
            </a:r>
          </a:p>
        </p:txBody>
      </p:sp>
      <p:sp>
        <p:nvSpPr>
          <p:cNvPr id="248854" name="TextBox 3"/>
          <p:cNvSpPr txBox="1">
            <a:spLocks noChangeArrowheads="1"/>
          </p:cNvSpPr>
          <p:nvPr/>
        </p:nvSpPr>
        <p:spPr bwMode="auto">
          <a:xfrm>
            <a:off x="3276600" y="3962400"/>
            <a:ext cx="895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93000"/>
              </a:lnSpc>
              <a:buClr>
                <a:srgbClr val="000000"/>
              </a:buClr>
              <a:buSzPct val="100000"/>
              <a:buFont typeface="Times New Roman" charset="0"/>
              <a:buNone/>
            </a:pPr>
            <a:r>
              <a:rPr lang="en-US" sz="1600" i="1">
                <a:solidFill>
                  <a:schemeClr val="tx1"/>
                </a:solidFill>
              </a:rPr>
              <a:t>reorder</a:t>
            </a:r>
          </a:p>
          <a:p>
            <a:pPr algn="ctr">
              <a:lnSpc>
                <a:spcPct val="93000"/>
              </a:lnSpc>
              <a:buClr>
                <a:srgbClr val="000000"/>
              </a:buClr>
              <a:buSzPct val="100000"/>
              <a:buFont typeface="Times New Roman" charset="0"/>
              <a:buNone/>
            </a:pPr>
            <a:r>
              <a:rPr lang="en-US" sz="1600" i="1">
                <a:solidFill>
                  <a:schemeClr val="tx1"/>
                </a:solidFill>
              </a:rPr>
              <a:t>as </a:t>
            </a:r>
          </a:p>
          <a:p>
            <a:pPr algn="ctr">
              <a:lnSpc>
                <a:spcPct val="93000"/>
              </a:lnSpc>
              <a:buClr>
                <a:srgbClr val="000000"/>
              </a:buClr>
              <a:buSzPct val="100000"/>
              <a:buFont typeface="Times New Roman" charset="0"/>
              <a:buNone/>
            </a:pPr>
            <a:r>
              <a:rPr lang="en-US" sz="1600" i="1">
                <a:solidFill>
                  <a:schemeClr val="tx1"/>
                </a:solidFill>
              </a:rPr>
              <a:t>(x,y,t,z)</a:t>
            </a:r>
          </a:p>
        </p:txBody>
      </p:sp>
      <p:sp>
        <p:nvSpPr>
          <p:cNvPr id="5" name="Right Arrow Callout 4"/>
          <p:cNvSpPr/>
          <p:nvPr/>
        </p:nvSpPr>
        <p:spPr>
          <a:xfrm>
            <a:off x="152400" y="2819400"/>
            <a:ext cx="4191000" cy="3124200"/>
          </a:xfrm>
          <a:prstGeom prst="rightArrowCallout">
            <a:avLst>
              <a:gd name="adj1" fmla="val 27211"/>
              <a:gd name="adj2" fmla="val 14207"/>
              <a:gd name="adj3" fmla="val 10633"/>
              <a:gd name="adj4" fmla="val 76631"/>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lnSpc>
                <a:spcPct val="93000"/>
              </a:lnSpc>
              <a:buClr>
                <a:srgbClr val="000000"/>
              </a:buClr>
              <a:buSzPct val="100000"/>
              <a:buFont typeface="Times New Roman" charset="0"/>
              <a:buNone/>
              <a:defRPr/>
            </a:pPr>
            <a:endParaRPr lang="en-US"/>
          </a:p>
        </p:txBody>
      </p:sp>
      <p:sp>
        <p:nvSpPr>
          <p:cNvPr id="7" name="Pentagon 6"/>
          <p:cNvSpPr/>
          <p:nvPr/>
        </p:nvSpPr>
        <p:spPr>
          <a:xfrm>
            <a:off x="4343400" y="3962400"/>
            <a:ext cx="1371600" cy="914400"/>
          </a:xfrm>
          <a:prstGeom prst="homePlate">
            <a:avLst>
              <a:gd name="adj" fmla="val 23319"/>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0" hangingPunct="0">
              <a:lnSpc>
                <a:spcPct val="93000"/>
              </a:lnSpc>
              <a:buClr>
                <a:srgbClr val="000000"/>
              </a:buClr>
              <a:buSzPct val="100000"/>
              <a:buFont typeface="Times New Roman" charset="0"/>
              <a:buNone/>
              <a:defRPr/>
            </a:pPr>
            <a:endParaRPr lang="en-US"/>
          </a:p>
        </p:txBody>
      </p:sp>
      <p:sp>
        <p:nvSpPr>
          <p:cNvPr id="32" name="Text Box 27"/>
          <p:cNvSpPr txBox="1">
            <a:spLocks noChangeArrowheads="1"/>
          </p:cNvSpPr>
          <p:nvPr/>
        </p:nvSpPr>
        <p:spPr bwMode="auto">
          <a:xfrm>
            <a:off x="153988" y="298450"/>
            <a:ext cx="8645525" cy="61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9360" tIns="51480" rIns="99360" bIns="514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algn="ctr">
              <a:lnSpc>
                <a:spcPct val="93000"/>
              </a:lnSpc>
              <a:buSzPct val="100000"/>
              <a:defRPr/>
            </a:pPr>
            <a:r>
              <a:rPr lang="en-US" sz="3600" b="1" dirty="0" smtClean="0">
                <a:solidFill>
                  <a:srgbClr val="472400"/>
                </a:solidFill>
              </a:rPr>
              <a:t>Terrain evolution in space-time cube</a:t>
            </a:r>
          </a:p>
        </p:txBody>
      </p:sp>
      <p:sp>
        <p:nvSpPr>
          <p:cNvPr id="33" name="Text Box 28"/>
          <p:cNvSpPr txBox="1">
            <a:spLocks noChangeArrowheads="1"/>
          </p:cNvSpPr>
          <p:nvPr/>
        </p:nvSpPr>
        <p:spPr bwMode="auto">
          <a:xfrm>
            <a:off x="677863" y="1143000"/>
            <a:ext cx="7834312" cy="151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ＭＳ Ｐゴシック" charset="0"/>
                <a:cs typeface="ＭＳ Ｐゴシック" charset="0"/>
              </a:defRPr>
            </a:lvl9pPr>
          </a:lstStyle>
          <a:p>
            <a:pPr eaLnBrk="0" hangingPunct="0">
              <a:lnSpc>
                <a:spcPct val="93000"/>
              </a:lnSpc>
              <a:buSzPct val="100000"/>
              <a:defRPr/>
            </a:pPr>
            <a:r>
              <a:rPr lang="en-US" sz="2000" b="1" dirty="0" smtClean="0">
                <a:solidFill>
                  <a:srgbClr val="000000"/>
                </a:solidFill>
              </a:rPr>
              <a:t>How does evolution pattern change with elevation?</a:t>
            </a:r>
          </a:p>
          <a:p>
            <a:pPr eaLnBrk="0" hangingPunct="0">
              <a:lnSpc>
                <a:spcPct val="93000"/>
              </a:lnSpc>
              <a:buSzPct val="100000"/>
              <a:defRPr/>
            </a:pPr>
            <a:r>
              <a:rPr lang="en-US" sz="2000" b="1" dirty="0" smtClean="0">
                <a:solidFill>
                  <a:srgbClr val="000000"/>
                </a:solidFill>
              </a:rPr>
              <a:t>What is the direction of fastest elevation change?</a:t>
            </a:r>
          </a:p>
          <a:p>
            <a:pPr eaLnBrk="0" hangingPunct="0">
              <a:lnSpc>
                <a:spcPct val="93000"/>
              </a:lnSpc>
              <a:buSzPct val="100000"/>
              <a:defRPr/>
            </a:pPr>
            <a:endParaRPr lang="en-US" sz="2000" b="1" dirty="0" smtClean="0">
              <a:solidFill>
                <a:srgbClr val="000000"/>
              </a:solidFill>
            </a:endParaRPr>
          </a:p>
          <a:p>
            <a:pPr eaLnBrk="0" hangingPunct="0">
              <a:lnSpc>
                <a:spcPct val="93000"/>
              </a:lnSpc>
              <a:buSzPct val="100000"/>
              <a:defRPr/>
            </a:pPr>
            <a:r>
              <a:rPr lang="en-US" sz="2000" b="1" dirty="0" smtClean="0">
                <a:solidFill>
                  <a:srgbClr val="008080"/>
                </a:solidFill>
              </a:rPr>
              <a:t>Time series of (</a:t>
            </a:r>
            <a:r>
              <a:rPr lang="en-US" sz="2000" b="1" dirty="0" err="1" smtClean="0">
                <a:solidFill>
                  <a:srgbClr val="008080"/>
                </a:solidFill>
              </a:rPr>
              <a:t>x,y,z</a:t>
            </a:r>
            <a:r>
              <a:rPr lang="en-US" sz="2000" b="1" dirty="0" smtClean="0">
                <a:solidFill>
                  <a:srgbClr val="008080"/>
                </a:solidFill>
              </a:rPr>
              <a:t>) point clouds interpolated to </a:t>
            </a:r>
            <a:r>
              <a:rPr lang="en-US" sz="2000" b="1" dirty="0" smtClean="0">
                <a:solidFill>
                  <a:srgbClr val="C5000B"/>
                </a:solidFill>
              </a:rPr>
              <a:t>voxel model</a:t>
            </a:r>
          </a:p>
          <a:p>
            <a:pPr eaLnBrk="0" hangingPunct="0">
              <a:lnSpc>
                <a:spcPct val="93000"/>
              </a:lnSpc>
              <a:buSzPct val="100000"/>
              <a:defRPr/>
            </a:pPr>
            <a:endParaRPr lang="en-US" sz="2000" b="1" dirty="0" smtClean="0">
              <a:solidFill>
                <a:srgbClr val="C5000B"/>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Arial Unicode MS"/>
      </a:majorFont>
      <a:minorFont>
        <a:latin typeface="Calibri"/>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56997</TotalTime>
  <Words>2468</Words>
  <Application>Microsoft Macintosh PowerPoint</Application>
  <PresentationFormat>On-screen Show (4:3)</PresentationFormat>
  <Paragraphs>450</Paragraphs>
  <Slides>29</Slides>
  <Notes>15</Notes>
  <HiddenSlides>0</HiddenSlides>
  <MMClips>0</MMClips>
  <ScaleCrop>false</ScaleCrop>
  <HeadingPairs>
    <vt:vector size="6" baseType="variant">
      <vt:variant>
        <vt:lpstr>Fonts Used</vt:lpstr>
      </vt:variant>
      <vt:variant>
        <vt:i4>10</vt:i4>
      </vt:variant>
      <vt:variant>
        <vt:lpstr>Theme</vt:lpstr>
      </vt:variant>
      <vt:variant>
        <vt:i4>16</vt:i4>
      </vt:variant>
      <vt:variant>
        <vt:lpstr>Slide Titles</vt:lpstr>
      </vt:variant>
      <vt:variant>
        <vt:i4>29</vt:i4>
      </vt:variant>
    </vt:vector>
  </HeadingPairs>
  <TitlesOfParts>
    <vt:vector size="55" baseType="lpstr">
      <vt:lpstr>Arial</vt:lpstr>
      <vt:lpstr>ＭＳ Ｐゴシック</vt:lpstr>
      <vt:lpstr>Times New Roman</vt:lpstr>
      <vt:lpstr>Calibri</vt:lpstr>
      <vt:lpstr>Lucida Grande</vt:lpstr>
      <vt:lpstr>Wingdings</vt:lpstr>
      <vt:lpstr>msgothic</vt:lpstr>
      <vt:lpstr>Gill Sans</vt:lpstr>
      <vt:lpstr>Bitstream Vera Sans</vt:lpstr>
      <vt:lpstr>ArialMT</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LANDSCAPE DYNAMICS FROM LiDAR: features, metrics and processes </vt:lpstr>
      <vt:lpstr>Landscape Dynamics</vt:lpstr>
      <vt:lpstr>Landscape Dynamics</vt:lpstr>
      <vt:lpstr>Lidar: time series and spatial scales </vt:lpstr>
      <vt:lpstr>Multidimensional analysis</vt:lpstr>
      <vt:lpstr>Raster-based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Cluster Analysis: k = 2, 3,5,6 Clustered based on velocity and acceleration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Geomorphometry II: spatial and temporal terrain analysis</dc:title>
  <cp:lastModifiedBy>Helena Mitasova User</cp:lastModifiedBy>
  <cp:revision>250</cp:revision>
  <cp:lastPrinted>2011-09-03T03:58:22Z</cp:lastPrinted>
  <dcterms:created xsi:type="dcterms:W3CDTF">2010-07-15T16:52:41Z</dcterms:created>
  <dcterms:modified xsi:type="dcterms:W3CDTF">2012-04-22T04:08:44Z</dcterms:modified>
</cp:coreProperties>
</file>