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35"/>
  </p:notesMasterIdLst>
  <p:handoutMasterIdLst>
    <p:handoutMasterId r:id="rId36"/>
  </p:handoutMasterIdLst>
  <p:sldIdLst>
    <p:sldId id="346" r:id="rId17"/>
    <p:sldId id="347" r:id="rId18"/>
    <p:sldId id="365" r:id="rId19"/>
    <p:sldId id="354" r:id="rId20"/>
    <p:sldId id="348" r:id="rId21"/>
    <p:sldId id="349" r:id="rId22"/>
    <p:sldId id="350" r:id="rId23"/>
    <p:sldId id="352" r:id="rId24"/>
    <p:sldId id="353" r:id="rId25"/>
    <p:sldId id="355" r:id="rId26"/>
    <p:sldId id="357" r:id="rId27"/>
    <p:sldId id="361" r:id="rId28"/>
    <p:sldId id="362" r:id="rId29"/>
    <p:sldId id="358" r:id="rId30"/>
    <p:sldId id="359" r:id="rId31"/>
    <p:sldId id="364" r:id="rId32"/>
    <p:sldId id="368" r:id="rId33"/>
    <p:sldId id="369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258B"/>
    <a:srgbClr val="AA0101"/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60" autoAdjust="0"/>
  </p:normalViewPr>
  <p:slideViewPr>
    <p:cSldViewPr>
      <p:cViewPr>
        <p:scale>
          <a:sx n="130" d="100"/>
          <a:sy n="130" d="100"/>
        </p:scale>
        <p:origin x="-608" y="-80"/>
      </p:cViewPr>
      <p:guideLst>
        <p:guide orient="horz" pos="3984"/>
        <p:guide pos="19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748E2614-99D3-964E-92A5-AE40050E2C70}" type="datetimeFigureOut">
              <a:rPr lang="en-US"/>
              <a:pPr>
                <a:defRPr/>
              </a:pPr>
              <a:t>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/>
            </a:lvl1pPr>
          </a:lstStyle>
          <a:p>
            <a:pPr>
              <a:defRPr/>
            </a:pPr>
            <a:fld id="{9B5F6AC2-3066-4745-8810-5A0912514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9E0A4D76-5D68-504D-9BAF-603BBC534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68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0ACF-6F15-5F4C-BAB2-4FA82FE8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F149-215A-4942-8F32-ACED0C7E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34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5AF6D-9954-AA4C-9D7A-72DA6DE89975}" type="slidenum">
              <a:rPr lang="en-US"/>
              <a:pPr>
                <a:defRPr/>
              </a:pPr>
              <a:t>‹#›</a:t>
            </a:fld>
            <a:fld id="{B1115873-502A-534B-81DC-1386EDF0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961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E9B4-FA2E-1A49-B9B7-1B2498792FBA}" type="slidenum">
              <a:rPr lang="en-US"/>
              <a:pPr>
                <a:defRPr/>
              </a:pPr>
              <a:t>‹#›</a:t>
            </a:fld>
            <a:fld id="{B02738F0-A547-614A-BFDA-1918679E9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34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2B1B-0794-184A-A7CD-5EE6E0F61AD2}" type="slidenum">
              <a:rPr lang="en-US"/>
              <a:pPr>
                <a:defRPr/>
              </a:pPr>
              <a:t>‹#›</a:t>
            </a:fld>
            <a:fld id="{04D4764F-18B3-FD4D-804E-94B57AFA6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042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7E9EC-6824-1747-A995-ABB4A834CDA4}" type="slidenum">
              <a:rPr lang="en-US"/>
              <a:pPr>
                <a:defRPr/>
              </a:pPr>
              <a:t>‹#›</a:t>
            </a:fld>
            <a:fld id="{EFCCA99F-5647-DE44-AD88-1C0FE078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36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00CBE-57B9-9242-A8D0-7D32AE32D298}" type="slidenum">
              <a:rPr lang="en-US"/>
              <a:pPr>
                <a:defRPr/>
              </a:pPr>
              <a:t>‹#›</a:t>
            </a:fld>
            <a:fld id="{1704E856-4A39-324C-8952-FAF7CCBA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37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94E56-27A3-9643-BCAF-7E67E4928E5E}" type="slidenum">
              <a:rPr lang="en-US"/>
              <a:pPr>
                <a:defRPr/>
              </a:pPr>
              <a:t>‹#›</a:t>
            </a:fld>
            <a:fld id="{F5C532B0-5CF4-3840-811D-4788E3A01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4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F5C8-E6C5-8643-B35B-DC3514CBA833}" type="slidenum">
              <a:rPr lang="en-US"/>
              <a:pPr>
                <a:defRPr/>
              </a:pPr>
              <a:t>‹#›</a:t>
            </a:fld>
            <a:fld id="{B5FAEAB8-AF70-AF43-BE62-BD8DBAAD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152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F9CE-C22E-9244-832F-E6AA7E6A57B8}" type="slidenum">
              <a:rPr lang="en-US"/>
              <a:pPr>
                <a:defRPr/>
              </a:pPr>
              <a:t>‹#›</a:t>
            </a:fld>
            <a:fld id="{92ADBAC9-6101-8344-99A6-35BB2018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76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6D1E8-0D0E-2B4C-A390-02B2B233A5E4}" type="slidenum">
              <a:rPr lang="en-US"/>
              <a:pPr>
                <a:defRPr/>
              </a:pPr>
              <a:t>‹#›</a:t>
            </a:fld>
            <a:fld id="{EC39768D-7D08-8043-949E-A89F4CB32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53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354FA-644C-2E4D-8D9B-01045197015B}" type="slidenum">
              <a:rPr lang="en-US"/>
              <a:pPr>
                <a:defRPr/>
              </a:pPr>
              <a:t>‹#›</a:t>
            </a:fld>
            <a:fld id="{099A3BAA-B103-2440-8395-10F520B0B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793E8-7E4D-634A-BC0A-02F636F71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84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73AF8-CA18-ED48-87E3-44ACC0283742}" type="slidenum">
              <a:rPr lang="en-US"/>
              <a:pPr>
                <a:defRPr/>
              </a:pPr>
              <a:t>‹#›</a:t>
            </a:fld>
            <a:fld id="{09C160BE-BE0C-5C4C-89E2-CD66B0AC9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96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1B8B-AF20-464F-B7E0-F295FEE032FC}" type="slidenum">
              <a:rPr lang="en-US"/>
              <a:pPr>
                <a:defRPr/>
              </a:pPr>
              <a:t>‹#›</a:t>
            </a:fld>
            <a:fld id="{444A5C72-FE76-764F-806C-B0A24D259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76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B6F88-8929-EC49-BF22-0D6AF85F79BA}" type="slidenum">
              <a:rPr lang="en-US"/>
              <a:pPr>
                <a:defRPr/>
              </a:pPr>
              <a:t>‹#›</a:t>
            </a:fld>
            <a:fld id="{F7A5EF30-3BA9-0D4F-B09F-3C6FE084E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010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560BD-020B-684F-94F9-230A9C4EF723}" type="slidenum">
              <a:rPr lang="en-US"/>
              <a:pPr>
                <a:defRPr/>
              </a:pPr>
              <a:t>‹#›</a:t>
            </a:fld>
            <a:fld id="{D7084060-106C-D645-9AEC-A5F526581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28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7FB41-1E6D-AA46-9658-1A5CBE37EF97}" type="slidenum">
              <a:rPr lang="en-US"/>
              <a:pPr>
                <a:defRPr/>
              </a:pPr>
              <a:t>‹#›</a:t>
            </a:fld>
            <a:fld id="{C322CFA1-7FB9-D241-9942-0A5E6C0DA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642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81938-BE68-4F49-8B30-9A679618CF89}" type="slidenum">
              <a:rPr lang="en-US"/>
              <a:pPr>
                <a:defRPr/>
              </a:pPr>
              <a:t>‹#›</a:t>
            </a:fld>
            <a:fld id="{C365CF9E-FC0B-D540-BF9B-253FE5AA6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4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9A2E6-3630-9943-B1F8-DB3F54421FD4}" type="slidenum">
              <a:rPr lang="en-US"/>
              <a:pPr>
                <a:defRPr/>
              </a:pPr>
              <a:t>‹#›</a:t>
            </a:fld>
            <a:fld id="{FC17FD31-0929-F849-B176-A26BBB6AC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6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8C0A-05B6-5647-8DC9-9984BB61878C}" type="slidenum">
              <a:rPr lang="en-US"/>
              <a:pPr>
                <a:defRPr/>
              </a:pPr>
              <a:t>‹#›</a:t>
            </a:fld>
            <a:fld id="{D8BCBF8A-E47B-2F42-9645-8CB47374E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41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9784-52BB-7547-A28D-6924AE9EF244}" type="slidenum">
              <a:rPr lang="en-US"/>
              <a:pPr>
                <a:defRPr/>
              </a:pPr>
              <a:t>‹#›</a:t>
            </a:fld>
            <a:fld id="{58FB3C34-4518-F748-8DD5-A00C3A544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26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5972-13E8-1043-BA74-3A503A6BE7FF}" type="slidenum">
              <a:rPr lang="en-US"/>
              <a:pPr>
                <a:defRPr/>
              </a:pPr>
              <a:t>‹#›</a:t>
            </a:fld>
            <a:fld id="{1923BEE9-7860-7744-AF86-927B032CF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4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A109-EA89-F44A-814C-58225C023F62}" type="slidenum">
              <a:rPr lang="en-US"/>
              <a:pPr>
                <a:defRPr/>
              </a:pPr>
              <a:t>‹#›</a:t>
            </a:fld>
            <a:fld id="{9F26022E-FCF8-A542-A122-137199856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705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4CA7-7217-2140-8307-9BDEBF1B68F7}" type="slidenum">
              <a:rPr lang="en-US"/>
              <a:pPr>
                <a:defRPr/>
              </a:pPr>
              <a:t>‹#›</a:t>
            </a:fld>
            <a:fld id="{E61AFE1A-7512-A04D-A693-B13BF62E2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6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8A662-B951-0D44-9E88-2E987EF59963}" type="slidenum">
              <a:rPr lang="en-US"/>
              <a:pPr>
                <a:defRPr/>
              </a:pPr>
              <a:t>‹#›</a:t>
            </a:fld>
            <a:fld id="{24FB7A36-464C-E742-834C-8B5806BC7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8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A92D3-428A-184D-82A5-B7773885F623}" type="slidenum">
              <a:rPr lang="en-US"/>
              <a:pPr>
                <a:defRPr/>
              </a:pPr>
              <a:t>‹#›</a:t>
            </a:fld>
            <a:fld id="{40AF0179-5C26-A848-9114-C669EDD9B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1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54AE4-693B-3E4C-9AB6-645E93364DBB}" type="slidenum">
              <a:rPr lang="en-US"/>
              <a:pPr>
                <a:defRPr/>
              </a:pPr>
              <a:t>‹#›</a:t>
            </a:fld>
            <a:fld id="{59F11762-8482-1248-AFF7-82386FE47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3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8D128-FEB9-3D42-A87C-A946A4A5BDA7}" type="slidenum">
              <a:rPr lang="en-US"/>
              <a:pPr>
                <a:defRPr/>
              </a:pPr>
              <a:t>‹#›</a:t>
            </a:fld>
            <a:fld id="{BC2B88F3-02B5-0046-B576-A0B1D414C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43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6DE16-987B-5B49-9DE0-295836ACDD63}" type="slidenum">
              <a:rPr lang="en-US"/>
              <a:pPr>
                <a:defRPr/>
              </a:pPr>
              <a:t>‹#›</a:t>
            </a:fld>
            <a:fld id="{511BEA40-918E-D64B-A51A-8D4C4A898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3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EAD8-52A1-1340-A4F0-B43CF788E0F9}" type="slidenum">
              <a:rPr lang="en-US"/>
              <a:pPr>
                <a:defRPr/>
              </a:pPr>
              <a:t>‹#›</a:t>
            </a:fld>
            <a:fld id="{0E960B3B-86C5-EF42-A73D-DA3114D6F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846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6447-7583-374B-8C88-2ADE5C69CF42}" type="slidenum">
              <a:rPr lang="en-US"/>
              <a:pPr>
                <a:defRPr/>
              </a:pPr>
              <a:t>‹#›</a:t>
            </a:fld>
            <a:fld id="{228E7A70-1C48-C84A-9BFA-9C327D4F3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93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BE9FD-88AD-1C44-9F60-6363A4AF9051}" type="slidenum">
              <a:rPr lang="en-US"/>
              <a:pPr>
                <a:defRPr/>
              </a:pPr>
              <a:t>‹#›</a:t>
            </a:fld>
            <a:fld id="{094B9856-77BB-B24D-9556-0DC9C23D4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216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A3FC-3018-B545-9667-47CD5394DF48}" type="slidenum">
              <a:rPr lang="en-US"/>
              <a:pPr>
                <a:defRPr/>
              </a:pPr>
              <a:t>‹#›</a:t>
            </a:fld>
            <a:fld id="{60FEBA5A-06E5-7941-8802-FE71327DA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1BEA-B321-AA45-91F5-D38A9AC0A9B2}" type="slidenum">
              <a:rPr lang="en-US"/>
              <a:pPr>
                <a:defRPr/>
              </a:pPr>
              <a:t>‹#›</a:t>
            </a:fld>
            <a:fld id="{2D502FDA-14C6-D64D-ABFA-EEB31E6E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26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D603-84C2-6147-A37C-C4820CA3144D}" type="slidenum">
              <a:rPr lang="en-US"/>
              <a:pPr>
                <a:defRPr/>
              </a:pPr>
              <a:t>‹#›</a:t>
            </a:fld>
            <a:fld id="{F89B3FDC-8820-3942-91C3-A5EDE66B9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75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CB17-0DBF-024F-8086-406E1DD82E1A}" type="slidenum">
              <a:rPr lang="en-US"/>
              <a:pPr>
                <a:defRPr/>
              </a:pPr>
              <a:t>‹#›</a:t>
            </a:fld>
            <a:fld id="{C4999548-3F1A-0241-BDCD-150208ABD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425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B36E4-B223-AD48-8BD2-62C3E7A21DC9}" type="slidenum">
              <a:rPr lang="en-US"/>
              <a:pPr>
                <a:defRPr/>
              </a:pPr>
              <a:t>‹#›</a:t>
            </a:fld>
            <a:fld id="{44C67642-7C46-B94F-8B61-C2047800E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924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14844-3CD7-9D4A-A737-E6C6BC765DF5}" type="slidenum">
              <a:rPr lang="en-US"/>
              <a:pPr>
                <a:defRPr/>
              </a:pPr>
              <a:t>‹#›</a:t>
            </a:fld>
            <a:fld id="{B2FDB498-13A8-9349-8C5D-02798B4AD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7BAC7-1FFB-2F4E-85E9-7073D7118BEC}" type="slidenum">
              <a:rPr lang="en-US"/>
              <a:pPr>
                <a:defRPr/>
              </a:pPr>
              <a:t>‹#›</a:t>
            </a:fld>
            <a:fld id="{32C5741B-B392-CD43-8D14-0C5936D9D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54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3A0F-F9F9-174B-A9E9-758F7B0B605A}" type="slidenum">
              <a:rPr lang="en-US"/>
              <a:pPr>
                <a:defRPr/>
              </a:pPr>
              <a:t>‹#›</a:t>
            </a:fld>
            <a:fld id="{2783C5BD-FDD2-164D-B781-5A5D1B2D8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E9DA-AFC8-FB49-9251-13F49BF2C0C4}" type="slidenum">
              <a:rPr lang="en-US"/>
              <a:pPr>
                <a:defRPr/>
              </a:pPr>
              <a:t>‹#›</a:t>
            </a:fld>
            <a:fld id="{01386E65-7FAE-7A43-810F-4FC20953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313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53CB5-615E-AE44-B7FC-0F3786CA4C3D}" type="slidenum">
              <a:rPr lang="en-US"/>
              <a:pPr>
                <a:defRPr/>
              </a:pPr>
              <a:t>‹#›</a:t>
            </a:fld>
            <a:fld id="{374915DB-7C15-244F-A7B4-7FE1C393B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859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765D5-37AF-E341-8CF0-AB5FC4A6A7F8}" type="slidenum">
              <a:rPr lang="en-US"/>
              <a:pPr>
                <a:defRPr/>
              </a:pPr>
              <a:t>‹#›</a:t>
            </a:fld>
            <a:fld id="{7EABE1BD-1194-844C-A201-C7E7C5B43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59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77DE2-C870-C144-BA16-A72609891327}" type="slidenum">
              <a:rPr lang="en-US"/>
              <a:pPr>
                <a:defRPr/>
              </a:pPr>
              <a:t>‹#›</a:t>
            </a:fld>
            <a:fld id="{74B5471A-E43F-FC45-B7FF-A22F16812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8AA35-22C6-9B48-B78C-FA8D4F1F1EEE}" type="slidenum">
              <a:rPr lang="en-US"/>
              <a:pPr>
                <a:defRPr/>
              </a:pPr>
              <a:t>‹#›</a:t>
            </a:fld>
            <a:fld id="{8C733692-9F39-234F-8D9F-DAF0BA211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36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5486-CE51-D749-84E7-3D6471C3B17C}" type="slidenum">
              <a:rPr lang="en-US"/>
              <a:pPr>
                <a:defRPr/>
              </a:pPr>
              <a:t>‹#›</a:t>
            </a:fld>
            <a:fld id="{788A299E-3996-E84A-932E-3EEA48BB9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94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94CF-0B90-BA4B-843E-FF5D69BA2691}" type="slidenum">
              <a:rPr lang="en-US"/>
              <a:pPr>
                <a:defRPr/>
              </a:pPr>
              <a:t>‹#›</a:t>
            </a:fld>
            <a:fld id="{04A94234-80FB-A14D-BBBC-48FAB9DF1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27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DB500-76CB-7240-9C2B-AC5EF455C397}" type="slidenum">
              <a:rPr lang="en-US"/>
              <a:pPr>
                <a:defRPr/>
              </a:pPr>
              <a:t>‹#›</a:t>
            </a:fld>
            <a:fld id="{2D9E3B4B-F108-F348-B659-791D8924A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543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6E6E2-B833-764A-89C5-C6E814074FEB}" type="slidenum">
              <a:rPr lang="en-US"/>
              <a:pPr>
                <a:defRPr/>
              </a:pPr>
              <a:t>‹#›</a:t>
            </a:fld>
            <a:fld id="{2384A829-1574-3A4D-8D8C-4E3AB5978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61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065D-966B-2A44-9445-B40A8B6505A4}" type="slidenum">
              <a:rPr lang="en-US"/>
              <a:pPr>
                <a:defRPr/>
              </a:pPr>
              <a:t>‹#›</a:t>
            </a:fld>
            <a:fld id="{33A381C2-0F71-3148-BB43-C8EC457B7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789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31BA0-82F8-584D-BE92-6EDF99089BD5}" type="slidenum">
              <a:rPr lang="en-US"/>
              <a:pPr>
                <a:defRPr/>
              </a:pPr>
              <a:t>‹#›</a:t>
            </a:fld>
            <a:fld id="{FF34E6B5-1D3A-414F-B989-340C89721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584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39C4-8C1F-2544-B41C-2955B3A94A68}" type="slidenum">
              <a:rPr lang="en-US"/>
              <a:pPr>
                <a:defRPr/>
              </a:pPr>
              <a:t>‹#›</a:t>
            </a:fld>
            <a:fld id="{0CB3542C-6017-C24E-B133-704B6FCAC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596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ED3DA-E43A-C242-9E25-B0CC446D59CC}" type="slidenum">
              <a:rPr lang="en-US"/>
              <a:pPr>
                <a:defRPr/>
              </a:pPr>
              <a:t>‹#›</a:t>
            </a:fld>
            <a:fld id="{FC1D418E-B54E-7346-A963-063215F32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12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47000-5F86-4047-A7DC-21BB3E647BED}" type="slidenum">
              <a:rPr lang="en-US"/>
              <a:pPr>
                <a:defRPr/>
              </a:pPr>
              <a:t>‹#›</a:t>
            </a:fld>
            <a:fld id="{9ED5A8AD-C02E-4142-9DE8-F3F50BA06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81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7A7B1-AE1D-C74E-96B6-DC101F870613}" type="slidenum">
              <a:rPr lang="en-US"/>
              <a:pPr>
                <a:defRPr/>
              </a:pPr>
              <a:t>‹#›</a:t>
            </a:fld>
            <a:fld id="{07B8EE65-14DE-C141-B083-6331CEDCB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2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8AFBB-73BF-F342-B15B-F4D14770BE31}" type="slidenum">
              <a:rPr lang="en-US"/>
              <a:pPr>
                <a:defRPr/>
              </a:pPr>
              <a:t>‹#›</a:t>
            </a:fld>
            <a:fld id="{20617318-886D-B14D-A5B8-C4D7F3DDA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41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3B3CC-2283-AE4F-9D01-629A26B76905}" type="slidenum">
              <a:rPr lang="en-US"/>
              <a:pPr>
                <a:defRPr/>
              </a:pPr>
              <a:t>‹#›</a:t>
            </a:fld>
            <a:fld id="{CFD0B241-23D3-7E4F-A686-A0673A90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109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FEA69-2063-564A-8DC4-F990232D7734}" type="slidenum">
              <a:rPr lang="en-US"/>
              <a:pPr>
                <a:defRPr/>
              </a:pPr>
              <a:t>‹#›</a:t>
            </a:fld>
            <a:fld id="{37562394-BF64-DE46-9646-E4F2F903E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25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680C3-CE0A-7046-A238-9BC3575F2D3E}" type="slidenum">
              <a:rPr lang="en-US"/>
              <a:pPr>
                <a:defRPr/>
              </a:pPr>
              <a:t>‹#›</a:t>
            </a:fld>
            <a:fld id="{CED1B500-AA26-EE49-ACB2-4544BC3DA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47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B8F4-98B4-4441-B61E-8781C551EDB0}" type="slidenum">
              <a:rPr lang="en-US"/>
              <a:pPr>
                <a:defRPr/>
              </a:pPr>
              <a:t>‹#›</a:t>
            </a:fld>
            <a:fld id="{56DFC5E4-572C-8146-BDDA-A48420786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74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F5775-3AFC-4D42-81D3-95E1E1CD0FEA}" type="slidenum">
              <a:rPr lang="en-US"/>
              <a:pPr>
                <a:defRPr/>
              </a:pPr>
              <a:t>‹#›</a:t>
            </a:fld>
            <a:fld id="{64EA335A-B9E2-7540-B734-6484615B1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49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1512F-AEED-144C-B321-77B2326D7B90}" type="slidenum">
              <a:rPr lang="en-US"/>
              <a:pPr>
                <a:defRPr/>
              </a:pPr>
              <a:t>‹#›</a:t>
            </a:fld>
            <a:fld id="{FDB74732-5AFA-6D4C-A340-06193785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83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25B29-FF29-6D4D-BDE4-800EFB891910}" type="slidenum">
              <a:rPr lang="en-US"/>
              <a:pPr>
                <a:defRPr/>
              </a:pPr>
              <a:t>‹#›</a:t>
            </a:fld>
            <a:fld id="{91B9304F-B195-E148-A34B-70A7C6F2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72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8005-3473-3445-A083-11AFF2E3D0C7}" type="slidenum">
              <a:rPr lang="en-US"/>
              <a:pPr>
                <a:defRPr/>
              </a:pPr>
              <a:t>‹#›</a:t>
            </a:fld>
            <a:fld id="{DA7028AF-B49E-1347-AB11-4989A0FB0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803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CF9B-1174-7A45-A719-D905F8E646EF}" type="slidenum">
              <a:rPr lang="en-US"/>
              <a:pPr>
                <a:defRPr/>
              </a:pPr>
              <a:t>‹#›</a:t>
            </a:fld>
            <a:fld id="{97E3282A-8351-A041-A43A-4EC377C9C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75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0305-36AA-AF41-8F68-C88763EEAD75}" type="slidenum">
              <a:rPr lang="en-US"/>
              <a:pPr>
                <a:defRPr/>
              </a:pPr>
              <a:t>‹#›</a:t>
            </a:fld>
            <a:fld id="{A7EA96A8-AFDB-3B43-9060-569E8BBA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0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7E38-0782-A249-B70C-8F0A4659A71C}" type="slidenum">
              <a:rPr lang="en-US"/>
              <a:pPr>
                <a:defRPr/>
              </a:pPr>
              <a:t>‹#›</a:t>
            </a:fld>
            <a:fld id="{AF54EF7A-5CE1-A04D-ABB0-5A1CFADFB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254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33FC1-A645-AE4D-BC35-83CEC8A19FE4}" type="slidenum">
              <a:rPr lang="en-US"/>
              <a:pPr>
                <a:defRPr/>
              </a:pPr>
              <a:t>‹#›</a:t>
            </a:fld>
            <a:fld id="{CDD94227-CDD3-884B-A6D3-8C44D8CE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240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9C93A-3B45-E844-BDFE-3722DE236858}" type="slidenum">
              <a:rPr lang="en-US"/>
              <a:pPr>
                <a:defRPr/>
              </a:pPr>
              <a:t>‹#›</a:t>
            </a:fld>
            <a:fld id="{11FB8ED4-CD22-E449-B9ED-E0E6C101D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63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A56D-CD4C-3E44-8ACF-0F03A18B4900}" type="slidenum">
              <a:rPr lang="en-US"/>
              <a:pPr>
                <a:defRPr/>
              </a:pPr>
              <a:t>‹#›</a:t>
            </a:fld>
            <a:fld id="{2998DDD1-B4C4-2048-A3C2-982FF8F97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475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1375D-19AC-0942-8A92-4D034E229EC6}" type="slidenum">
              <a:rPr lang="en-US"/>
              <a:pPr>
                <a:defRPr/>
              </a:pPr>
              <a:t>‹#›</a:t>
            </a:fld>
            <a:fld id="{24A67FCA-DEF6-A240-AA4E-F0C4C2BF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65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EC42C-6295-5A42-A3E7-DE1E4B340967}" type="slidenum">
              <a:rPr lang="en-US"/>
              <a:pPr>
                <a:defRPr/>
              </a:pPr>
              <a:t>‹#›</a:t>
            </a:fld>
            <a:fld id="{1D1B15EB-FDB7-604B-8C4B-D33F79120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9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EBE7-CE35-AF4A-83C5-8610691C0405}" type="slidenum">
              <a:rPr lang="en-US"/>
              <a:pPr>
                <a:defRPr/>
              </a:pPr>
              <a:t>‹#›</a:t>
            </a:fld>
            <a:fld id="{89C49CC6-C714-E743-8FA6-3525BDE2F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44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40BE-AC8F-5149-83D1-7C82AA9A0961}" type="slidenum">
              <a:rPr lang="en-US"/>
              <a:pPr>
                <a:defRPr/>
              </a:pPr>
              <a:t>‹#›</a:t>
            </a:fld>
            <a:fld id="{695F0EB2-CD68-2C43-9A92-BDF2DD577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69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CDFE6-5631-6840-A7DB-357D8D314E76}" type="slidenum">
              <a:rPr lang="en-US"/>
              <a:pPr>
                <a:defRPr/>
              </a:pPr>
              <a:t>‹#›</a:t>
            </a:fld>
            <a:fld id="{7025711A-4482-5649-AEF6-F3CB33563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09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A978A-509F-194B-9C0F-5D2A209BFD67}" type="slidenum">
              <a:rPr lang="en-US"/>
              <a:pPr>
                <a:defRPr/>
              </a:pPr>
              <a:t>‹#›</a:t>
            </a:fld>
            <a:fld id="{0A3797FF-0783-2F4D-AF0C-7AA62D52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06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080B7-EE22-2C44-BE5D-B9F22048CBA1}" type="slidenum">
              <a:rPr lang="en-US"/>
              <a:pPr>
                <a:defRPr/>
              </a:pPr>
              <a:t>‹#›</a:t>
            </a:fld>
            <a:fld id="{F775940A-2F12-1842-96D0-B33C87304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A2D3C-43A1-A048-BE64-B12B895EF97D}" type="slidenum">
              <a:rPr lang="en-US"/>
              <a:pPr>
                <a:defRPr/>
              </a:pPr>
              <a:t>‹#›</a:t>
            </a:fld>
            <a:fld id="{8AEA9AF5-0CB2-D544-9101-EC472ADE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41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A6C75-208F-2245-BD33-52BF27A2DD82}" type="slidenum">
              <a:rPr lang="en-US"/>
              <a:pPr>
                <a:defRPr/>
              </a:pPr>
              <a:t>‹#›</a:t>
            </a:fld>
            <a:fld id="{EDFD5AA6-5D0C-8B4F-AC78-166943F2B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7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9EC17-549B-C84B-BF3E-97EBC710B8F7}" type="slidenum">
              <a:rPr lang="en-US"/>
              <a:pPr>
                <a:defRPr/>
              </a:pPr>
              <a:t>‹#›</a:t>
            </a:fld>
            <a:fld id="{27F911CF-6D08-F546-B364-BB3C6146A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504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9C941-6EC2-574D-84E8-D778A25F2D03}" type="slidenum">
              <a:rPr lang="en-US"/>
              <a:pPr>
                <a:defRPr/>
              </a:pPr>
              <a:t>‹#›</a:t>
            </a:fld>
            <a:fld id="{E0333A84-5519-FD4E-8CB3-EA56D0B0E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19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3BF95-6FF7-7940-B8BB-4F03F3B1F535}" type="slidenum">
              <a:rPr lang="en-US"/>
              <a:pPr>
                <a:defRPr/>
              </a:pPr>
              <a:t>‹#›</a:t>
            </a:fld>
            <a:fld id="{44371BF9-2AF4-0347-898E-0713980FF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2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7A06-7560-AE4D-A2FF-C9160E11F541}" type="slidenum">
              <a:rPr lang="en-US"/>
              <a:pPr>
                <a:defRPr/>
              </a:pPr>
              <a:t>‹#›</a:t>
            </a:fld>
            <a:fld id="{EA6A4631-6B32-EB47-A363-6EFED1CBF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41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FB65-2831-CA41-96FE-82F7B1A20043}" type="slidenum">
              <a:rPr lang="en-US"/>
              <a:pPr>
                <a:defRPr/>
              </a:pPr>
              <a:t>‹#›</a:t>
            </a:fld>
            <a:fld id="{BAFB923E-4274-A34B-A190-55597C3E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491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1DD1C-6554-7F4D-A569-F07B7B035B7A}" type="slidenum">
              <a:rPr lang="en-US"/>
              <a:pPr>
                <a:defRPr/>
              </a:pPr>
              <a:t>‹#›</a:t>
            </a:fld>
            <a:fld id="{92B2DBFF-C4E6-4149-AF91-94C7F6E92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96078-2209-D84B-9B88-2229349186EE}" type="slidenum">
              <a:rPr lang="en-US"/>
              <a:pPr>
                <a:defRPr/>
              </a:pPr>
              <a:t>‹#›</a:t>
            </a:fld>
            <a:fld id="{FCF186E2-BACB-774A-8B77-199EF6C1E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9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A902-64F4-994B-B128-973BBFA2C943}" type="slidenum">
              <a:rPr lang="en-US"/>
              <a:pPr>
                <a:defRPr/>
              </a:pPr>
              <a:t>‹#›</a:t>
            </a:fld>
            <a:fld id="{1B42320E-81F5-7B45-B567-1735CFD41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A8C2-AE98-0142-8144-2C073821F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2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52C93-483A-AC40-AAEE-7BE7C299E047}" type="slidenum">
              <a:rPr lang="en-US"/>
              <a:pPr>
                <a:defRPr/>
              </a:pPr>
              <a:t>‹#›</a:t>
            </a:fld>
            <a:fld id="{197FB028-FCEC-C845-AF89-15DCC194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6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B16A2-91A8-1642-B742-7EA169596ED8}" type="slidenum">
              <a:rPr lang="en-US"/>
              <a:pPr>
                <a:defRPr/>
              </a:pPr>
              <a:t>‹#›</a:t>
            </a:fld>
            <a:fld id="{6FD26821-4C4F-2F46-A387-305F8F63C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91DA8-0E3C-6740-9E51-5BE04E78639F}" type="slidenum">
              <a:rPr lang="en-US"/>
              <a:pPr>
                <a:defRPr/>
              </a:pPr>
              <a:t>‹#›</a:t>
            </a:fld>
            <a:fld id="{37BB6617-F292-5647-9C36-D55FAA5CB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A63D-CEE4-0043-810A-D77858FD980B}" type="slidenum">
              <a:rPr lang="en-US"/>
              <a:pPr>
                <a:defRPr/>
              </a:pPr>
              <a:t>‹#›</a:t>
            </a:fld>
            <a:fld id="{EBF35D2A-A641-204A-B394-0FB622976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02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8439-1017-694B-849C-103C7540C667}" type="slidenum">
              <a:rPr lang="en-US"/>
              <a:pPr>
                <a:defRPr/>
              </a:pPr>
              <a:t>‹#›</a:t>
            </a:fld>
            <a:fld id="{2DCE1E9F-EFC2-A846-94F8-037CC033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DDDA-F625-E141-9F6F-E75B9FAB3A00}" type="slidenum">
              <a:rPr lang="en-US"/>
              <a:pPr>
                <a:defRPr/>
              </a:pPr>
              <a:t>‹#›</a:t>
            </a:fld>
            <a:fld id="{F343B508-467A-A64C-A4C4-9A3E36D94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38CBF-4B61-BF4E-8C27-150EB9366712}" type="slidenum">
              <a:rPr lang="en-US"/>
              <a:pPr>
                <a:defRPr/>
              </a:pPr>
              <a:t>‹#›</a:t>
            </a:fld>
            <a:fld id="{710ABAC6-D45A-324D-B19A-062517D67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5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D9765-77CD-214C-8DEC-847F331B566F}" type="slidenum">
              <a:rPr lang="en-US"/>
              <a:pPr>
                <a:defRPr/>
              </a:pPr>
              <a:t>‹#›</a:t>
            </a:fld>
            <a:fld id="{92DD5913-1050-B746-B608-8D3D652F0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2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3BC2-4484-CB47-A89F-FDC8F02A2F22}" type="slidenum">
              <a:rPr lang="en-US"/>
              <a:pPr>
                <a:defRPr/>
              </a:pPr>
              <a:t>‹#›</a:t>
            </a:fld>
            <a:fld id="{AA658CCA-7CA6-224C-BD9D-177C8FE32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7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C8887-C36B-A944-B37D-5BB327810679}" type="slidenum">
              <a:rPr lang="en-US"/>
              <a:pPr>
                <a:defRPr/>
              </a:pPr>
              <a:t>‹#›</a:t>
            </a:fld>
            <a:fld id="{5FB938CF-CCBB-9E41-9EC0-D2D0C23DE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4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3ADA9-4419-7043-8BB1-205DE9B15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58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81C9-C49F-B84B-9CA1-E6000E9B428F}" type="slidenum">
              <a:rPr lang="en-US"/>
              <a:pPr>
                <a:defRPr/>
              </a:pPr>
              <a:t>‹#›</a:t>
            </a:fld>
            <a:fld id="{1076FC64-6F21-D348-9BC8-DFFA2DD5C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4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05E-446B-A146-B452-CF98D3377488}" type="slidenum">
              <a:rPr lang="en-US"/>
              <a:pPr>
                <a:defRPr/>
              </a:pPr>
              <a:t>‹#›</a:t>
            </a:fld>
            <a:fld id="{B2BE5100-07DA-1C4B-89E7-B3D506E5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53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3BC15-3589-884E-9074-66D20BD50AB7}" type="slidenum">
              <a:rPr lang="en-US"/>
              <a:pPr>
                <a:defRPr/>
              </a:pPr>
              <a:t>‹#›</a:t>
            </a:fld>
            <a:fld id="{9E198899-550E-1F4B-A543-8B5E07376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6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90934-FBE9-E64C-B928-E1EB7134C511}" type="slidenum">
              <a:rPr lang="en-US"/>
              <a:pPr>
                <a:defRPr/>
              </a:pPr>
              <a:t>‹#›</a:t>
            </a:fld>
            <a:fld id="{B591CC4C-8BDA-5A45-9C81-9C08F65C1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27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2A0BA-22BA-CA49-9372-9EC40E4F3704}" type="slidenum">
              <a:rPr lang="en-US"/>
              <a:pPr>
                <a:defRPr/>
              </a:pPr>
              <a:t>‹#›</a:t>
            </a:fld>
            <a:fld id="{53C9BE4E-113E-4C49-83B0-8CB272DC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C867B-D2EE-3447-B849-86AD1FE6A894}" type="slidenum">
              <a:rPr lang="en-US"/>
              <a:pPr>
                <a:defRPr/>
              </a:pPr>
              <a:t>‹#›</a:t>
            </a:fld>
            <a:fld id="{ED485354-220A-4A4B-AD6B-8AFE7360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3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98C32-2645-0F40-A001-C8538DFC16D6}" type="slidenum">
              <a:rPr lang="en-US"/>
              <a:pPr>
                <a:defRPr/>
              </a:pPr>
              <a:t>‹#›</a:t>
            </a:fld>
            <a:fld id="{5BD017E7-D620-804D-9B56-AC843A0ED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49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7FA1B-F6D7-5D4B-A387-39953B30655A}" type="slidenum">
              <a:rPr lang="en-US"/>
              <a:pPr>
                <a:defRPr/>
              </a:pPr>
              <a:t>‹#›</a:t>
            </a:fld>
            <a:fld id="{61C29298-A3B9-574D-B060-2B5FDF637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8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018D-E6F6-3242-990C-AF51ED701A93}" type="slidenum">
              <a:rPr lang="en-US"/>
              <a:pPr>
                <a:defRPr/>
              </a:pPr>
              <a:t>‹#›</a:t>
            </a:fld>
            <a:fld id="{4C100362-B261-3B49-BB4F-9109418BB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59C0E-2233-5F4B-BFD9-14FCF10E4EAB}" type="slidenum">
              <a:rPr lang="en-US"/>
              <a:pPr>
                <a:defRPr/>
              </a:pPr>
              <a:t>‹#›</a:t>
            </a:fld>
            <a:fld id="{63E5C5AA-87CC-7243-A612-28FDE77A9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5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411D8-1556-F445-B69C-21E60C9B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0978-3ED7-4143-AF06-E00026CDE684}" type="slidenum">
              <a:rPr lang="en-US"/>
              <a:pPr>
                <a:defRPr/>
              </a:pPr>
              <a:t>‹#›</a:t>
            </a:fld>
            <a:fld id="{F8EAB737-72B4-0345-BFB8-57145C11D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4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6DC44-7B49-9449-8916-3910AE67F12D}" type="slidenum">
              <a:rPr lang="en-US"/>
              <a:pPr>
                <a:defRPr/>
              </a:pPr>
              <a:t>‹#›</a:t>
            </a:fld>
            <a:fld id="{0F3584AE-BF45-DF42-9DD0-8C2728D6F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9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670B8-C53A-C14E-81D9-AB23B13591A3}" type="slidenum">
              <a:rPr lang="en-US"/>
              <a:pPr>
                <a:defRPr/>
              </a:pPr>
              <a:t>‹#›</a:t>
            </a:fld>
            <a:fld id="{5A211C93-D642-BF45-87C1-AE13EBBBF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46EF1-82C0-294B-854E-5BCD7FCECEA3}" type="slidenum">
              <a:rPr lang="en-US"/>
              <a:pPr>
                <a:defRPr/>
              </a:pPr>
              <a:t>‹#›</a:t>
            </a:fld>
            <a:fld id="{8B8172FD-F7F2-CB42-B0CD-0FD5F7BB3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16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D71E3-2688-544C-9F8D-07B43F3D75B1}" type="slidenum">
              <a:rPr lang="en-US"/>
              <a:pPr>
                <a:defRPr/>
              </a:pPr>
              <a:t>‹#›</a:t>
            </a:fld>
            <a:fld id="{BEB16B08-0E40-904A-BB71-7266D0308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14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88FB6-5FA4-FB4C-8F32-00F1B51E82B3}" type="slidenum">
              <a:rPr lang="en-US"/>
              <a:pPr>
                <a:defRPr/>
              </a:pPr>
              <a:t>‹#›</a:t>
            </a:fld>
            <a:fld id="{B7AD62EA-3E37-2340-AFBC-880989498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0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81219-2FAC-2346-AEED-7A5E19C5C82D}" type="slidenum">
              <a:rPr lang="en-US"/>
              <a:pPr>
                <a:defRPr/>
              </a:pPr>
              <a:t>‹#›</a:t>
            </a:fld>
            <a:fld id="{561F568D-E68F-1F48-B4F1-3CA51199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7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F753-9111-A148-9C25-6803CA78DF01}" type="slidenum">
              <a:rPr lang="en-US"/>
              <a:pPr>
                <a:defRPr/>
              </a:pPr>
              <a:t>‹#›</a:t>
            </a:fld>
            <a:fld id="{97A1F8B5-1690-2A4B-B6BC-728E105C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3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73E8-CBE3-F447-BC1E-8A2AEF2BBC34}" type="slidenum">
              <a:rPr lang="en-US"/>
              <a:pPr>
                <a:defRPr/>
              </a:pPr>
              <a:t>‹#›</a:t>
            </a:fld>
            <a:fld id="{D48FA6BC-4042-B141-AEB9-7005EB44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2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EB1F-BC6F-EE42-A010-32932D851954}" type="slidenum">
              <a:rPr lang="en-US"/>
              <a:pPr>
                <a:defRPr/>
              </a:pPr>
              <a:t>‹#›</a:t>
            </a:fld>
            <a:fld id="{66E257E6-FA4F-0B49-9438-CD017A0FB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6EB9-91AF-0E48-888F-2B8884EAB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D42F5-529C-AE49-945F-87CB27CF1D43}" type="slidenum">
              <a:rPr lang="en-US"/>
              <a:pPr>
                <a:defRPr/>
              </a:pPr>
              <a:t>‹#›</a:t>
            </a:fld>
            <a:fld id="{B692082D-4D84-0F46-A8C0-A3526510C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6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CAE7-295E-874E-AD15-4AFC21C16A35}" type="slidenum">
              <a:rPr lang="en-US"/>
              <a:pPr>
                <a:defRPr/>
              </a:pPr>
              <a:t>‹#›</a:t>
            </a:fld>
            <a:fld id="{D9E0AA40-1CDF-2045-8B2B-0E332158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69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9AC93-42DC-0A49-969A-CE685CE75497}" type="slidenum">
              <a:rPr lang="en-US"/>
              <a:pPr>
                <a:defRPr/>
              </a:pPr>
              <a:t>‹#›</a:t>
            </a:fld>
            <a:fld id="{CD44335A-73AC-4B41-AD6B-471F0FA4D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04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175B9-07BF-A14F-A090-0FC389DD2150}" type="slidenum">
              <a:rPr lang="en-US"/>
              <a:pPr>
                <a:defRPr/>
              </a:pPr>
              <a:t>‹#›</a:t>
            </a:fld>
            <a:fld id="{46726E9A-6420-724A-99E5-2D1F7C9DF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01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89971-7C1B-4B49-9315-44E2743BBBEE}" type="slidenum">
              <a:rPr lang="en-US"/>
              <a:pPr>
                <a:defRPr/>
              </a:pPr>
              <a:t>‹#›</a:t>
            </a:fld>
            <a:fld id="{EF8AB068-63E6-B449-AEB7-975949668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1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C8BE0-CCC3-7344-BDB7-3D8F5C2ADF18}" type="slidenum">
              <a:rPr lang="en-US"/>
              <a:pPr>
                <a:defRPr/>
              </a:pPr>
              <a:t>‹#›</a:t>
            </a:fld>
            <a:fld id="{50FF1136-E146-AF41-A3CD-67C5A3579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81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99213-DC56-9245-A197-290DD41127C9}" type="slidenum">
              <a:rPr lang="en-US"/>
              <a:pPr>
                <a:defRPr/>
              </a:pPr>
              <a:t>‹#›</a:t>
            </a:fld>
            <a:fld id="{FD0F71E3-90D3-5643-8C0B-B358F887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1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0C845-7E08-AA4F-A9EF-CB0821D7BDCD}" type="slidenum">
              <a:rPr lang="en-US"/>
              <a:pPr>
                <a:defRPr/>
              </a:pPr>
              <a:t>‹#›</a:t>
            </a:fld>
            <a:fld id="{EEADA5E2-EC26-024A-94DE-B51C2E0BA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AF2E0-773E-9D41-BDE8-576BFE6DD7F6}" type="slidenum">
              <a:rPr lang="en-US"/>
              <a:pPr>
                <a:defRPr/>
              </a:pPr>
              <a:t>‹#›</a:t>
            </a:fld>
            <a:fld id="{CFE239E6-CA4F-EA4A-BF5E-FB2AE3933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7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9A98-2762-444B-80C8-32A167FB1F35}" type="slidenum">
              <a:rPr lang="en-US"/>
              <a:pPr>
                <a:defRPr/>
              </a:pPr>
              <a:t>‹#›</a:t>
            </a:fld>
            <a:fld id="{BDE49959-06AE-F64E-8D2D-A521E8696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6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859A-E52C-1943-9653-64C749C4A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12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A20F-7392-E046-A785-F1C237AE6360}" type="slidenum">
              <a:rPr lang="en-US"/>
              <a:pPr>
                <a:defRPr/>
              </a:pPr>
              <a:t>‹#›</a:t>
            </a:fld>
            <a:fld id="{42593C6A-35B8-544D-90EF-6753769E1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F2145-F760-854C-9121-B9AAB0397EF8}" type="slidenum">
              <a:rPr lang="en-US"/>
              <a:pPr>
                <a:defRPr/>
              </a:pPr>
              <a:t>‹#›</a:t>
            </a:fld>
            <a:fld id="{1EAC8D19-BD29-A648-9731-54D94B0AA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1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5B184-4CD0-1549-99FA-B53C6DAE21A6}" type="slidenum">
              <a:rPr lang="en-US"/>
              <a:pPr>
                <a:defRPr/>
              </a:pPr>
              <a:t>‹#›</a:t>
            </a:fld>
            <a:fld id="{7D305219-13C2-6E4C-95D3-464908B3A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0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E6F88-4FDD-C549-85ED-A90266218947}" type="slidenum">
              <a:rPr lang="en-US"/>
              <a:pPr>
                <a:defRPr/>
              </a:pPr>
              <a:t>‹#›</a:t>
            </a:fld>
            <a:fld id="{D4030DCB-E527-9344-90CB-41F7D67D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3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E663-9886-CA42-8042-DBBF411BBD72}" type="slidenum">
              <a:rPr lang="en-US"/>
              <a:pPr>
                <a:defRPr/>
              </a:pPr>
              <a:t>‹#›</a:t>
            </a:fld>
            <a:fld id="{27FB2C15-22A5-1A4D-A9BA-B1D94896F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704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55FB-4308-2642-A491-1DC9169992FC}" type="slidenum">
              <a:rPr lang="en-US"/>
              <a:pPr>
                <a:defRPr/>
              </a:pPr>
              <a:t>‹#›</a:t>
            </a:fld>
            <a:fld id="{C375D902-B670-414C-8521-57F97CB8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41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E608F-FAA9-F94C-90F7-1C4B53AD343C}" type="slidenum">
              <a:rPr lang="en-US"/>
              <a:pPr>
                <a:defRPr/>
              </a:pPr>
              <a:t>‹#›</a:t>
            </a:fld>
            <a:fld id="{92143568-C9CA-1445-B258-90A0E2BC0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37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52608-CC04-FE4E-843E-532BFCA3C2D6}" type="slidenum">
              <a:rPr lang="en-US"/>
              <a:pPr>
                <a:defRPr/>
              </a:pPr>
              <a:t>‹#›</a:t>
            </a:fld>
            <a:fld id="{4836A3F7-8C29-6248-8D22-2DBD45C9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B0668-0A79-FE4C-8E8F-7EABC25AD8EA}" type="slidenum">
              <a:rPr lang="en-US"/>
              <a:pPr>
                <a:defRPr/>
              </a:pPr>
              <a:t>‹#›</a:t>
            </a:fld>
            <a:fld id="{C96C08B2-02EA-1C4A-A22B-CB71B3157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38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00F64-F75A-8647-B949-3F5BBC6F70DB}" type="slidenum">
              <a:rPr lang="en-US"/>
              <a:pPr>
                <a:defRPr/>
              </a:pPr>
              <a:t>‹#›</a:t>
            </a:fld>
            <a:fld id="{94F5098E-5957-EE4D-8E97-436807EF9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B2669-D068-7544-87DE-298FD696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82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79960-2970-6045-9769-4CD822EDA1BB}" type="slidenum">
              <a:rPr lang="en-US"/>
              <a:pPr>
                <a:defRPr/>
              </a:pPr>
              <a:t>‹#›</a:t>
            </a:fld>
            <a:fld id="{9EED5D6C-2BA1-014D-A0D0-74ADA3520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9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025DD-05B7-9A44-88EF-D215585070A5}" type="slidenum">
              <a:rPr lang="en-US"/>
              <a:pPr>
                <a:defRPr/>
              </a:pPr>
              <a:t>‹#›</a:t>
            </a:fld>
            <a:fld id="{D58E781D-34C7-F641-A9F8-30A5062A9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9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5891-67C9-D843-878D-215D99AD1383}" type="slidenum">
              <a:rPr lang="en-US"/>
              <a:pPr>
                <a:defRPr/>
              </a:pPr>
              <a:t>‹#›</a:t>
            </a:fld>
            <a:fld id="{A5DE764E-2BEC-7B4F-810A-F24B56AAF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90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8E198-1345-0B44-BB5D-F4D31A0605B2}" type="slidenum">
              <a:rPr lang="en-US"/>
              <a:pPr>
                <a:defRPr/>
              </a:pPr>
              <a:t>‹#›</a:t>
            </a:fld>
            <a:fld id="{AACB5DD5-3E8E-094B-A8CD-0A419EF35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82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04DF-9952-C745-B3AE-D15329525BB3}" type="slidenum">
              <a:rPr lang="en-US"/>
              <a:pPr>
                <a:defRPr/>
              </a:pPr>
              <a:t>‹#›</a:t>
            </a:fld>
            <a:fld id="{2E0CE498-64DA-3641-8CC9-1CFD81083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99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89E70-5143-0648-A4EA-FEB816D781F4}" type="slidenum">
              <a:rPr lang="en-US"/>
              <a:pPr>
                <a:defRPr/>
              </a:pPr>
              <a:t>‹#›</a:t>
            </a:fld>
            <a:fld id="{F209BAE2-2C0B-7C44-A567-DD052F84F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3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2056E-0A74-914D-8219-36961B1CB552}" type="slidenum">
              <a:rPr lang="en-US"/>
              <a:pPr>
                <a:defRPr/>
              </a:pPr>
              <a:t>‹#›</a:t>
            </a:fld>
            <a:fld id="{F18F6165-AE9F-A34E-85DE-5B99985E0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7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4949-6391-6D4F-B82C-7E5C98F635EB}" type="slidenum">
              <a:rPr lang="en-US"/>
              <a:pPr>
                <a:defRPr/>
              </a:pPr>
              <a:t>‹#›</a:t>
            </a:fld>
            <a:fld id="{A6FA765C-81EE-5D4C-9525-B52CB5031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387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F0E4-449E-B14F-BA62-B1E4DEC471C2}" type="slidenum">
              <a:rPr lang="en-US"/>
              <a:pPr>
                <a:defRPr/>
              </a:pPr>
              <a:t>‹#›</a:t>
            </a:fld>
            <a:fld id="{05C946ED-F21D-EA44-97BE-C5F2FF453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9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167E-E063-C943-ABF6-29C66074EFC2}" type="slidenum">
              <a:rPr lang="en-US"/>
              <a:pPr>
                <a:defRPr/>
              </a:pPr>
              <a:t>‹#›</a:t>
            </a:fld>
            <a:fld id="{BD35AE9D-A849-244D-99C5-DCAEAD0EC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8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35E8-EE07-374C-A259-6E11F3EBC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3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A82F-F699-5040-B0AB-942F141A1B62}" type="slidenum">
              <a:rPr lang="en-US"/>
              <a:pPr>
                <a:defRPr/>
              </a:pPr>
              <a:t>‹#›</a:t>
            </a:fld>
            <a:fld id="{846AF970-E29A-D845-B24B-652D152BF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2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34835-C7CA-2041-8546-216BD3235EFD}" type="slidenum">
              <a:rPr lang="en-US"/>
              <a:pPr>
                <a:defRPr/>
              </a:pPr>
              <a:t>‹#›</a:t>
            </a:fld>
            <a:fld id="{40490DB5-F86B-E540-B255-9E3CC91EC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72A75-83BE-6843-A877-65DEC7829A9D}" type="slidenum">
              <a:rPr lang="en-US"/>
              <a:pPr>
                <a:defRPr/>
              </a:pPr>
              <a:t>‹#›</a:t>
            </a:fld>
            <a:fld id="{3288E093-808D-4445-BF41-AB259AF95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422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5965-91BA-ED4F-9EED-9C1262AB704C}" type="slidenum">
              <a:rPr lang="en-US"/>
              <a:pPr>
                <a:defRPr/>
              </a:pPr>
              <a:t>‹#›</a:t>
            </a:fld>
            <a:fld id="{F0CF2DCD-F779-704E-BB58-DFE02ECF2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99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52A7-6E73-574D-A6AF-BC46956ED8EB}" type="slidenum">
              <a:rPr lang="en-US"/>
              <a:pPr>
                <a:defRPr/>
              </a:pPr>
              <a:t>‹#›</a:t>
            </a:fld>
            <a:fld id="{23EDDA7F-F378-FF42-89E1-F0C356AD7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39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0F17-CA4B-5C40-817B-5060F3F19FB2}" type="slidenum">
              <a:rPr lang="en-US"/>
              <a:pPr>
                <a:defRPr/>
              </a:pPr>
              <a:t>‹#›</a:t>
            </a:fld>
            <a:fld id="{36C54D50-427E-FA49-BA55-D89AD2226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1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2E31-C145-FE40-831A-494F06C4C0AE}" type="slidenum">
              <a:rPr lang="en-US"/>
              <a:pPr>
                <a:defRPr/>
              </a:pPr>
              <a:t>‹#›</a:t>
            </a:fld>
            <a:fld id="{96E6ADD5-DAC4-5444-9C49-0E44066D6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93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91C5B-49E1-7F4E-9AEC-DAB66CFCECD9}" type="slidenum">
              <a:rPr lang="en-US"/>
              <a:pPr>
                <a:defRPr/>
              </a:pPr>
              <a:t>‹#›</a:t>
            </a:fld>
            <a:fld id="{690AF1EA-5AF8-9447-991D-6AD76E644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844A-106E-314D-B98A-482F381468A0}" type="slidenum">
              <a:rPr lang="en-US"/>
              <a:pPr>
                <a:defRPr/>
              </a:pPr>
              <a:t>‹#›</a:t>
            </a:fld>
            <a:fld id="{FF462B4D-6C64-1047-B6BF-613D03C29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5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F8970-52BF-8245-AFBE-F7B8DD215DD2}" type="slidenum">
              <a:rPr lang="en-US"/>
              <a:pPr>
                <a:defRPr/>
              </a:pPr>
              <a:t>‹#›</a:t>
            </a:fld>
            <a:fld id="{754AB9E7-4F15-9842-9417-30162300A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5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7B1E-6DB8-3445-87FD-A4F92433A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68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0880B-9C8F-A641-9828-374BD5579C8A}" type="slidenum">
              <a:rPr lang="en-US"/>
              <a:pPr>
                <a:defRPr/>
              </a:pPr>
              <a:t>‹#›</a:t>
            </a:fld>
            <a:fld id="{DB99C109-2CE1-4141-BFB1-F4A35A360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99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B33A2-4A4E-AB4B-A047-EFB49AC0B15D}" type="slidenum">
              <a:rPr lang="en-US"/>
              <a:pPr>
                <a:defRPr/>
              </a:pPr>
              <a:t>‹#›</a:t>
            </a:fld>
            <a:fld id="{7C01D72C-3752-A843-A984-1178472E3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7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6E707-101E-694B-8950-B74DA6567E16}" type="slidenum">
              <a:rPr lang="en-US"/>
              <a:pPr>
                <a:defRPr/>
              </a:pPr>
              <a:t>‹#›</a:t>
            </a:fld>
            <a:fld id="{F8433D0F-C9ED-3E4F-B1B0-CD378C04C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05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F692-105D-5B47-8585-0A51EB18F6D2}" type="slidenum">
              <a:rPr lang="en-US"/>
              <a:pPr>
                <a:defRPr/>
              </a:pPr>
              <a:t>‹#›</a:t>
            </a:fld>
            <a:fld id="{D607DA20-2D4C-5B48-B078-516043698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3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DFA65-A6B3-AB43-B34A-03ECE69E85EE}" type="slidenum">
              <a:rPr lang="en-US"/>
              <a:pPr>
                <a:defRPr/>
              </a:pPr>
              <a:t>‹#›</a:t>
            </a:fld>
            <a:fld id="{C64E625A-10C0-D74D-AC3D-7EDDD7112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5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20FC-CA4C-3D4B-915B-9D9404BDD41F}" type="slidenum">
              <a:rPr lang="en-US"/>
              <a:pPr>
                <a:defRPr/>
              </a:pPr>
              <a:t>‹#›</a:t>
            </a:fld>
            <a:fld id="{259B0EAC-8B2C-FC4B-92C9-65138CDCB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98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5A3E-6708-A240-A931-01BCB1DCB187}" type="slidenum">
              <a:rPr lang="en-US"/>
              <a:pPr>
                <a:defRPr/>
              </a:pPr>
              <a:t>‹#›</a:t>
            </a:fld>
            <a:fld id="{03247DA6-F869-4842-9A0F-A86363FE4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3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D3F0E-67AA-644C-8842-EF05EF353AB1}" type="slidenum">
              <a:rPr lang="en-US"/>
              <a:pPr>
                <a:defRPr/>
              </a:pPr>
              <a:t>‹#›</a:t>
            </a:fld>
            <a:fld id="{EC432786-97A6-554E-985F-89BE57E00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270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41C4-71C2-B944-958F-B035430F182E}" type="slidenum">
              <a:rPr lang="en-US"/>
              <a:pPr>
                <a:defRPr/>
              </a:pPr>
              <a:t>‹#›</a:t>
            </a:fld>
            <a:fld id="{4E33C19C-093F-EF4B-8881-E2985FBC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699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3CA6-6219-4342-963E-E8DE5A2AD5D1}" type="slidenum">
              <a:rPr lang="en-US"/>
              <a:pPr>
                <a:defRPr/>
              </a:pPr>
              <a:t>‹#›</a:t>
            </a:fld>
            <a:fld id="{09962394-64EA-634C-AF19-3C04EF73A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1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EF9AF3-5F10-EE49-868F-C678D0130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AFA7FA-5566-6645-B11C-853CBBD0F994}" type="slidenum">
              <a:rPr lang="en-US"/>
              <a:pPr>
                <a:defRPr/>
              </a:pPr>
              <a:t>‹#›</a:t>
            </a:fld>
            <a:fld id="{6E147E8D-6C87-004F-9394-18D78A216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3FC2FB-768F-0A4B-81C6-C7625B687256}" type="slidenum">
              <a:rPr lang="en-US"/>
              <a:pPr>
                <a:defRPr/>
              </a:pPr>
              <a:t>‹#›</a:t>
            </a:fld>
            <a:fld id="{E7099338-863F-2E48-8233-E71C323E6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226E62-73F7-0C4B-8BEA-8DE5C95AECA8}" type="slidenum">
              <a:rPr lang="en-US"/>
              <a:pPr>
                <a:defRPr/>
              </a:pPr>
              <a:t>‹#›</a:t>
            </a:fld>
            <a:fld id="{AAF49E07-FEB2-F34D-B27D-877B7BA3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97C300-2F47-2449-87FC-7CC1CF9267ED}" type="slidenum">
              <a:rPr lang="en-US"/>
              <a:pPr>
                <a:defRPr/>
              </a:pPr>
              <a:t>‹#›</a:t>
            </a:fld>
            <a:fld id="{74782D1F-0D35-2E41-B564-BD4701336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EF5A3-3C1B-2747-B077-0FE70A257EE8}" type="slidenum">
              <a:rPr lang="en-US"/>
              <a:pPr>
                <a:defRPr/>
              </a:pPr>
              <a:t>‹#›</a:t>
            </a:fld>
            <a:fld id="{E4B80952-EF6E-4F4E-B856-3FFF11BB4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92656A-D45E-564F-9A0C-34EC44EA70A1}" type="slidenum">
              <a:rPr lang="en-US"/>
              <a:pPr>
                <a:defRPr/>
              </a:pPr>
              <a:t>‹#›</a:t>
            </a:fld>
            <a:fld id="{8E50FEDE-702F-CF4D-81F7-170B1FCEF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E49F57-F8BC-C44B-A69B-09A84E0EB9E9}" type="slidenum">
              <a:rPr lang="en-US"/>
              <a:pPr>
                <a:defRPr/>
              </a:pPr>
              <a:t>‹#›</a:t>
            </a:fld>
            <a:fld id="{D573D0F8-B90A-994D-BFE2-0FC83995E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47930-3BEA-9F47-9E37-E56A99CE0815}" type="slidenum">
              <a:rPr lang="en-US"/>
              <a:pPr>
                <a:defRPr/>
              </a:pPr>
              <a:t>‹#›</a:t>
            </a:fld>
            <a:fld id="{77C53141-4D19-1842-B6E4-CB7656339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F7D38-DE2C-3C4A-9F88-7B16006BDCE2}" type="slidenum">
              <a:rPr lang="en-US"/>
              <a:pPr>
                <a:defRPr/>
              </a:pPr>
              <a:t>‹#›</a:t>
            </a:fld>
            <a:fld id="{08219E1D-DA5D-FE46-8E83-82D7E80CF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D63C42-29E6-7648-9425-0E3CF9BE3303}" type="slidenum">
              <a:rPr lang="en-US"/>
              <a:pPr>
                <a:defRPr/>
              </a:pPr>
              <a:t>‹#›</a:t>
            </a:fld>
            <a:fld id="{72AA0A9B-18A6-F646-8593-19E747753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DFFD37-B3B9-0F4D-8FFB-C673D1F4CBCB}" type="slidenum">
              <a:rPr lang="en-US"/>
              <a:pPr>
                <a:defRPr/>
              </a:pPr>
              <a:t>‹#›</a:t>
            </a:fld>
            <a:fld id="{61EB6828-E3AD-0247-963D-E5BFEB978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38A382-A769-854A-B2D1-BA59DC4D9F07}" type="slidenum">
              <a:rPr lang="en-US"/>
              <a:pPr>
                <a:defRPr/>
              </a:pPr>
              <a:t>‹#›</a:t>
            </a:fld>
            <a:fld id="{9ACFA9C8-9DFC-8A45-BF79-43BB83B6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09721A-48D8-E44B-9969-2FAF80CE356F}" type="slidenum">
              <a:rPr lang="en-US"/>
              <a:pPr>
                <a:defRPr/>
              </a:pPr>
              <a:t>‹#›</a:t>
            </a:fld>
            <a:fld id="{86F47471-4483-8F46-9B3E-C83E7E1F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5A927-7231-E24E-903A-85CA2F06C883}" type="slidenum">
              <a:rPr lang="en-US"/>
              <a:pPr>
                <a:defRPr/>
              </a:pPr>
              <a:t>‹#›</a:t>
            </a:fld>
            <a:fld id="{BA546B2E-327B-DF4D-A6E8-5C036FD75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eaLnBrk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6F171-235A-5648-8DE4-E710CAA41288}" type="slidenum">
              <a:rPr lang="en-US"/>
              <a:pPr>
                <a:defRPr/>
              </a:pPr>
              <a:t>‹#›</a:t>
            </a:fld>
            <a:fld id="{13BD8CAE-C3E6-8F48-AD34-D630B14CE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5" Type="http://schemas.openxmlformats.org/officeDocument/2006/relationships/image" Target="../media/image25.tif"/><Relationship Id="rId6" Type="http://schemas.openxmlformats.org/officeDocument/2006/relationships/image" Target="../media/image10.png"/><Relationship Id="rId7" Type="http://schemas.openxmlformats.org/officeDocument/2006/relationships/image" Target="../media/image26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41313" y="1295400"/>
            <a:ext cx="81930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4000" b="1" dirty="0" smtClean="0">
                <a:solidFill>
                  <a:srgbClr val="000080"/>
                </a:solidFill>
              </a:rPr>
              <a:t>Bank erosion monitoring with terrestrial </a:t>
            </a:r>
            <a:r>
              <a:rPr lang="en-US" sz="4000" b="1" dirty="0" err="1" smtClean="0">
                <a:solidFill>
                  <a:srgbClr val="000080"/>
                </a:solidFill>
              </a:rPr>
              <a:t>lidar</a:t>
            </a:r>
            <a:endParaRPr lang="en-US" sz="4000" b="1" dirty="0" smtClean="0">
              <a:solidFill>
                <a:srgbClr val="000080"/>
              </a:solidFill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Michael </a:t>
            </a:r>
            <a:r>
              <a:rPr lang="en-US" sz="1200" dirty="0">
                <a:solidFill>
                  <a:srgbClr val="000000"/>
                </a:solidFill>
              </a:rPr>
              <a:t>J. </a:t>
            </a:r>
            <a:r>
              <a:rPr lang="en-US" sz="1200" dirty="0" err="1">
                <a:solidFill>
                  <a:srgbClr val="000000"/>
                </a:solidFill>
              </a:rPr>
              <a:t>Starek</a:t>
            </a:r>
            <a:r>
              <a:rPr lang="en-US" sz="1200" dirty="0">
                <a:solidFill>
                  <a:srgbClr val="000000"/>
                </a:solidFill>
              </a:rPr>
              <a:t>; Helena Mitasova; Karl W. </a:t>
            </a:r>
            <a:r>
              <a:rPr lang="en-US" sz="1200" dirty="0" err="1">
                <a:solidFill>
                  <a:srgbClr val="000000"/>
                </a:solidFill>
              </a:rPr>
              <a:t>Wegmann</a:t>
            </a:r>
            <a:r>
              <a:rPr lang="en-US" sz="1200" dirty="0">
                <a:solidFill>
                  <a:srgbClr val="000000"/>
                </a:solidFill>
              </a:rPr>
              <a:t>, Terrestrial Laser Scanning for Measuring Stream Bank Erosion within Legacy Sediments: Data Processing and Analysis Methods, AGU Fall meeting, Abstract  EP41A-0581, Dec. </a:t>
            </a:r>
            <a:r>
              <a:rPr lang="en-US" sz="1200" dirty="0" smtClean="0">
                <a:solidFill>
                  <a:srgbClr val="000000"/>
                </a:solidFill>
              </a:rPr>
              <a:t>2011 and figures for a submission to GRSL. </a:t>
            </a:r>
            <a:endParaRPr lang="en-US" sz="12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5943600"/>
            <a:ext cx="512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Two scans when most of the change have been observed over 137 days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</a:rPr>
              <a:t>april</a:t>
            </a:r>
            <a:r>
              <a:rPr lang="en-US" sz="1200" dirty="0" smtClean="0">
                <a:solidFill>
                  <a:srgbClr val="000000"/>
                </a:solidFill>
              </a:rPr>
              <a:t>-august 2011 – was there a single event or several storms?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(others were 45,67,56 days)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4" name="Picture 3" descr="voxel9_crossvert3flat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t="25084" r="16219"/>
          <a:stretch/>
        </p:blipFill>
        <p:spPr>
          <a:xfrm>
            <a:off x="6705600" y="3962400"/>
            <a:ext cx="1944078" cy="1738966"/>
          </a:xfrm>
          <a:prstGeom prst="rect">
            <a:avLst/>
          </a:prstGeom>
        </p:spPr>
      </p:pic>
      <p:pic>
        <p:nvPicPr>
          <p:cNvPr id="6" name="Picture 5" descr="voxel9_crossvert1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5" t="18467" r="14285"/>
          <a:stretch/>
        </p:blipFill>
        <p:spPr>
          <a:xfrm>
            <a:off x="5334000" y="533400"/>
            <a:ext cx="3364523" cy="3056570"/>
          </a:xfrm>
          <a:prstGeom prst="rect">
            <a:avLst/>
          </a:prstGeom>
        </p:spPr>
      </p:pic>
      <p:pic>
        <p:nvPicPr>
          <p:cNvPr id="8" name="Picture 7" descr="voxel9_crosspremill2b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9697" r="14669"/>
          <a:stretch/>
        </p:blipFill>
        <p:spPr>
          <a:xfrm>
            <a:off x="1143000" y="762000"/>
            <a:ext cx="3405555" cy="2994445"/>
          </a:xfrm>
          <a:prstGeom prst="rect">
            <a:avLst/>
          </a:prstGeom>
        </p:spPr>
      </p:pic>
      <p:pic>
        <p:nvPicPr>
          <p:cNvPr id="12" name="Picture 11" descr="voxel9_crosspreeuro3b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21141" r="15734"/>
          <a:stretch/>
        </p:blipFill>
        <p:spPr>
          <a:xfrm>
            <a:off x="685800" y="3656136"/>
            <a:ext cx="3048000" cy="2668464"/>
          </a:xfrm>
          <a:prstGeom prst="rect">
            <a:avLst/>
          </a:prstGeom>
        </p:spPr>
      </p:pic>
      <p:pic>
        <p:nvPicPr>
          <p:cNvPr id="7" name="Picture 6" descr="elev_lg_hori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2887579" cy="406400"/>
          </a:xfrm>
          <a:prstGeom prst="rect">
            <a:avLst/>
          </a:prstGeom>
        </p:spPr>
      </p:pic>
      <p:pic>
        <p:nvPicPr>
          <p:cNvPr id="16" name="Picture 15" descr="voxel9_crosspreeuro2b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20177" r="16857"/>
          <a:stretch/>
        </p:blipFill>
        <p:spPr>
          <a:xfrm>
            <a:off x="4267200" y="3733800"/>
            <a:ext cx="2256694" cy="20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xel9_crosspreeuro2ver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7000"/>
            <a:ext cx="6019800" cy="3058447"/>
          </a:xfrm>
          <a:prstGeom prst="rect">
            <a:avLst/>
          </a:prstGeom>
        </p:spPr>
      </p:pic>
      <p:pic>
        <p:nvPicPr>
          <p:cNvPr id="5" name="Picture 4" descr="elev_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3673106" y="5073999"/>
            <a:ext cx="2908300" cy="442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40000">
            <a:off x="4367573" y="5436917"/>
            <a:ext cx="2160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distance from base plane [m]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33400" y="4876800"/>
            <a:ext cx="914400" cy="914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2820000">
            <a:off x="109448" y="5255753"/>
            <a:ext cx="1365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      epochs      8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1563" y="3034605"/>
            <a:ext cx="355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L1</a:t>
            </a: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L2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L3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6200"/>
            <a:ext cx="1818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Fig. 6 STC </a:t>
            </a:r>
            <a:r>
              <a:rPr lang="en-US" sz="1200" dirty="0" err="1" smtClean="0">
                <a:solidFill>
                  <a:schemeClr val="tx1"/>
                </a:solidFill>
              </a:rPr>
              <a:t>crossections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voxel9_crosspreeuro2ver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99967"/>
            <a:ext cx="8718248" cy="4429433"/>
          </a:xfrm>
          <a:prstGeom prst="rect">
            <a:avLst/>
          </a:prstGeom>
        </p:spPr>
      </p:pic>
      <p:pic>
        <p:nvPicPr>
          <p:cNvPr id="5" name="Picture 4" descr="elev_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4967139" y="5553644"/>
            <a:ext cx="3957627" cy="602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40000">
            <a:off x="5873802" y="6024991"/>
            <a:ext cx="2819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distance from base plane [m]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838200" y="5410200"/>
            <a:ext cx="1143000" cy="1143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2820000">
            <a:off x="330715" y="5909455"/>
            <a:ext cx="1815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</a:rPr>
              <a:t>      epochs      8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507" y="2971800"/>
            <a:ext cx="4128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L1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L2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L3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3" name="Picture 2" descr="voxel9_crosspreeur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3101290" cy="1536192"/>
          </a:xfrm>
          <a:prstGeom prst="rect">
            <a:avLst/>
          </a:prstGeom>
        </p:spPr>
      </p:pic>
      <p:pic>
        <p:nvPicPr>
          <p:cNvPr id="7" name="Picture 6" descr="voxel9_crosspremill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6" b="5784"/>
          <a:stretch/>
        </p:blipFill>
        <p:spPr>
          <a:xfrm>
            <a:off x="2895926" y="914400"/>
            <a:ext cx="3200074" cy="1455616"/>
          </a:xfrm>
          <a:prstGeom prst="rect">
            <a:avLst/>
          </a:prstGeom>
        </p:spPr>
      </p:pic>
      <p:pic>
        <p:nvPicPr>
          <p:cNvPr id="9" name="Picture 8" descr="voxel9_crosspostmill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88" y="914400"/>
            <a:ext cx="3219512" cy="12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oxel9_isosurf15chan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4020"/>
          <a:stretch/>
        </p:blipFill>
        <p:spPr>
          <a:xfrm>
            <a:off x="457200" y="840153"/>
            <a:ext cx="5358460" cy="2588847"/>
          </a:xfrm>
          <a:prstGeom prst="rect">
            <a:avLst/>
          </a:prstGeom>
        </p:spPr>
      </p:pic>
      <p:pic>
        <p:nvPicPr>
          <p:cNvPr id="3" name="Picture 2" descr="voxel9_isosurf20changecon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0"/>
            <a:ext cx="5495649" cy="300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28600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7 STC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– show contours &gt;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with draped change and lines for year</a:t>
            </a: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940000">
            <a:off x="3821817" y="5903193"/>
            <a:ext cx="215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distance difference [m]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838200" y="5410200"/>
            <a:ext cx="762000" cy="762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33400" y="5791200"/>
            <a:ext cx="813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epochs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diff_legendhori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000">
            <a:off x="2671040" y="5667647"/>
            <a:ext cx="3249483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ssrange2010_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5" b="9385"/>
          <a:stretch/>
        </p:blipFill>
        <p:spPr>
          <a:xfrm>
            <a:off x="-53746" y="533400"/>
            <a:ext cx="9197746" cy="2790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8503" y="3075800"/>
            <a:ext cx="321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timeofmin2010_12horl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0" b="9153"/>
          <a:stretch/>
        </p:blipFill>
        <p:spPr>
          <a:xfrm>
            <a:off x="76200" y="3352799"/>
            <a:ext cx="9067800" cy="2761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600" y="5867399"/>
            <a:ext cx="63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epoch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timeofmin2010_12horl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6594"/>
            <a:ext cx="3962400" cy="465605"/>
          </a:xfrm>
          <a:prstGeom prst="rect">
            <a:avLst/>
          </a:prstGeom>
        </p:spPr>
      </p:pic>
      <p:pic>
        <p:nvPicPr>
          <p:cNvPr id="8" name="Picture 7" descr="lossrange2010_12_l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" y="2895599"/>
            <a:ext cx="3444631" cy="449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3677"/>
            <a:ext cx="633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Fig. 5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216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8 STC change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" name="Picture 2" descr="voxel9_isosurf03l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936948" cy="2590800"/>
          </a:xfrm>
          <a:prstGeom prst="rect">
            <a:avLst/>
          </a:prstGeom>
        </p:spPr>
      </p:pic>
      <p:pic>
        <p:nvPicPr>
          <p:cNvPr id="4" name="Picture 3" descr="voxel9_isosurf05loss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657601"/>
            <a:ext cx="5696839" cy="2653322"/>
          </a:xfrm>
          <a:prstGeom prst="rect">
            <a:avLst/>
          </a:prstGeom>
        </p:spPr>
      </p:pic>
      <p:pic>
        <p:nvPicPr>
          <p:cNvPr id="5" name="Picture 4" descr="bank1_crossec_1stLast_hxneg05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85800"/>
            <a:ext cx="2743200" cy="2743200"/>
          </a:xfrm>
          <a:prstGeom prst="rect">
            <a:avLst/>
          </a:prstGeom>
        </p:spPr>
      </p:pic>
      <p:pic>
        <p:nvPicPr>
          <p:cNvPr id="6" name="Picture 5" descr="bank1_crossec_1stLast_hxpos2.3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5200"/>
            <a:ext cx="277078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9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216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8 STC change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7" descr="voxel9_isosurf05lossn2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892666" cy="2362200"/>
          </a:xfrm>
          <a:prstGeom prst="rect">
            <a:avLst/>
          </a:prstGeom>
        </p:spPr>
      </p:pic>
      <p:pic>
        <p:nvPicPr>
          <p:cNvPr id="9" name="Picture 8" descr="voxel9_isosurf04lossn2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7600"/>
            <a:ext cx="5029200" cy="24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7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216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8 STC change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9" name="Picture 8" descr="voxel9_isosurf04lossn2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1394"/>
            <a:ext cx="6629400" cy="3204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20000">
            <a:off x="5417400" y="4012097"/>
            <a:ext cx="1869322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240000"/>
              </a:camera>
              <a:lightRig rig="threePt" dir="t"/>
            </a:scene3d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distance difference [m]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2" name="Picture 11" descr="diff_legendhoriz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000">
            <a:off x="4826178" y="3728463"/>
            <a:ext cx="2448444" cy="3803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25976">
            <a:off x="86055" y="3480747"/>
            <a:ext cx="1112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      epochs     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timel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464">
            <a:off x="1046804" y="3954040"/>
            <a:ext cx="237289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2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216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Fig 8 STC change </a:t>
            </a:r>
            <a:r>
              <a:rPr lang="en-US" sz="1200" dirty="0" err="1" smtClean="0">
                <a:solidFill>
                  <a:schemeClr val="tx1"/>
                </a:solidFill>
              </a:rPr>
              <a:t>isosurface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2400" y="5867400"/>
            <a:ext cx="609600" cy="76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52400" y="5257800"/>
            <a:ext cx="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52400" y="5791200"/>
            <a:ext cx="533400" cy="76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6" name="Picture 15" descr="DEM6_27_2012_3d_b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25" y="2819400"/>
            <a:ext cx="4208975" cy="1882455"/>
          </a:xfrm>
          <a:prstGeom prst="rect">
            <a:avLst/>
          </a:prstGeom>
        </p:spPr>
      </p:pic>
      <p:pic>
        <p:nvPicPr>
          <p:cNvPr id="17" name="Picture 16" descr="DEM2010_3d_b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4242618" cy="1981200"/>
          </a:xfrm>
          <a:prstGeom prst="rect">
            <a:avLst/>
          </a:prstGeom>
        </p:spPr>
      </p:pic>
      <p:pic>
        <p:nvPicPr>
          <p:cNvPr id="13" name="Picture 12" descr="elev_l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1616814" y="4331516"/>
            <a:ext cx="3115916" cy="4741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940000">
            <a:off x="2279945" y="4642548"/>
            <a:ext cx="2363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distance from base plane [m]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41" y="2819400"/>
            <a:ext cx="95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12/10/2010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2819400"/>
            <a:ext cx="95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06/27/2012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7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Box 2"/>
          <p:cNvSpPr txBox="1">
            <a:spLocks noChangeArrowheads="1"/>
          </p:cNvSpPr>
          <p:nvPr/>
        </p:nvSpPr>
        <p:spPr bwMode="auto">
          <a:xfrm>
            <a:off x="609600" y="6096000"/>
            <a:ext cx="23058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Fig 1 Study site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PC1007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8759" r="30743" b="24804"/>
          <a:stretch/>
        </p:blipFill>
        <p:spPr>
          <a:xfrm>
            <a:off x="4419599" y="3429000"/>
            <a:ext cx="3124201" cy="251906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13004"/>
          <a:stretch>
            <a:fillRect/>
          </a:stretch>
        </p:blipFill>
        <p:spPr bwMode="auto">
          <a:xfrm>
            <a:off x="3098800" y="381000"/>
            <a:ext cx="58166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1253" b="1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162800" y="1114425"/>
            <a:ext cx="200025" cy="196850"/>
          </a:xfrm>
          <a:prstGeom prst="roundRect">
            <a:avLst>
              <a:gd name="adj" fmla="val 694"/>
            </a:avLst>
          </a:prstGeom>
          <a:noFill/>
          <a:ln w="90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2560638"/>
            <a:ext cx="1127125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665537" y="868363"/>
            <a:ext cx="811213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Tennessee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378200" y="2092325"/>
            <a:ext cx="9874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dirty="0">
                <a:solidFill>
                  <a:srgbClr val="000000"/>
                </a:solidFill>
              </a:rPr>
              <a:t>South Carolina</a:t>
            </a: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7373937" y="2489200"/>
            <a:ext cx="11096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i="1">
                <a:solidFill>
                  <a:srgbClr val="000000"/>
                </a:solidFill>
              </a:rPr>
              <a:t>Atlantic Ocean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524375" y="2416175"/>
            <a:ext cx="13779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900">
                <a:solidFill>
                  <a:srgbClr val="000000"/>
                </a:solidFill>
              </a:rPr>
              <a:t>0                          200km</a:t>
            </a: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8618537" y="2257425"/>
            <a:ext cx="177800" cy="238125"/>
          </a:xfrm>
          <a:prstGeom prst="upArrow">
            <a:avLst>
              <a:gd name="adj1" fmla="val 50000"/>
              <a:gd name="adj2" fmla="val 3348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8585200" y="2311400"/>
            <a:ext cx="2540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8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391400" y="1524000"/>
            <a:ext cx="987425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North </a:t>
            </a:r>
            <a:r>
              <a:rPr lang="en-US" sz="1200" dirty="0">
                <a:solidFill>
                  <a:srgbClr val="000000"/>
                </a:solidFill>
              </a:rPr>
              <a:t>Carolina</a:t>
            </a:r>
          </a:p>
        </p:txBody>
      </p:sp>
      <p:pic>
        <p:nvPicPr>
          <p:cNvPr id="19" name="Picture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343400" cy="2600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1007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2060" r="-909" b="7763"/>
          <a:stretch/>
        </p:blipFill>
        <p:spPr>
          <a:xfrm>
            <a:off x="304799" y="304800"/>
            <a:ext cx="82008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0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1" descr="Mike_poster_s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47800"/>
            <a:ext cx="76771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8" name="TextBox 2"/>
          <p:cNvSpPr txBox="1">
            <a:spLocks noChangeArrowheads="1"/>
          </p:cNvSpPr>
          <p:nvPr/>
        </p:nvSpPr>
        <p:spPr bwMode="auto">
          <a:xfrm>
            <a:off x="609600" y="6096000"/>
            <a:ext cx="3263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image from </a:t>
            </a:r>
            <a:r>
              <a:rPr lang="en-US" dirty="0" smtClean="0">
                <a:solidFill>
                  <a:schemeClr val="tx1"/>
                </a:solidFill>
              </a:rPr>
              <a:t>the poster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5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TextBox 2"/>
          <p:cNvSpPr txBox="1">
            <a:spLocks noChangeArrowheads="1"/>
          </p:cNvSpPr>
          <p:nvPr/>
        </p:nvSpPr>
        <p:spPr bwMode="auto">
          <a:xfrm>
            <a:off x="1711325" y="609600"/>
            <a:ext cx="5453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Series of vertical stream bank DEMs: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“elevation” is distance from base plane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2082" name="Picture 3" descr="Mikeposter_DE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905000"/>
            <a:ext cx="91440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3" descr="Mikeposter_DEMs_ch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3" y="1143000"/>
            <a:ext cx="8453979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3" descr="Mikeposter_DEMs_chan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7530"/>
            <a:ext cx="5257800" cy="408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1" name="Picture 4" descr="bank1_10_20_11_DTF_V2timesl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78844"/>
            <a:ext cx="3011488" cy="35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2" name="Picture 6" descr="elev_lg_hori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1624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3" name="TextBox 7"/>
          <p:cNvSpPr txBox="1">
            <a:spLocks noChangeArrowheads="1"/>
          </p:cNvSpPr>
          <p:nvPr/>
        </p:nvSpPr>
        <p:spPr bwMode="auto">
          <a:xfrm>
            <a:off x="6073775" y="1905000"/>
            <a:ext cx="2460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evolution of “elevation”</a:t>
            </a:r>
          </a:p>
          <a:p>
            <a:r>
              <a:rPr lang="en-US" sz="1400" dirty="0">
                <a:solidFill>
                  <a:srgbClr val="000000"/>
                </a:solidFill>
              </a:rPr>
              <a:t>(distance from a base plane)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239000" y="3124200"/>
            <a:ext cx="685800" cy="762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6553200" y="5715000"/>
            <a:ext cx="838200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4136" name="TextBox 15"/>
          <p:cNvSpPr txBox="1">
            <a:spLocks noChangeArrowheads="1"/>
          </p:cNvSpPr>
          <p:nvPr/>
        </p:nvSpPr>
        <p:spPr bwMode="auto">
          <a:xfrm>
            <a:off x="6840538" y="5486400"/>
            <a:ext cx="474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time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7467600" y="2590800"/>
            <a:ext cx="1524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6333436" y="2621488"/>
            <a:ext cx="1122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storm event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ank1_12_10_10_DTF_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5299835" cy="2743200"/>
          </a:xfrm>
          <a:prstGeom prst="rect">
            <a:avLst/>
          </a:prstGeom>
        </p:spPr>
      </p:pic>
      <p:pic>
        <p:nvPicPr>
          <p:cNvPr id="4" name="Picture 3" descr="abank1_10_20_11_DTF_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1"/>
            <a:ext cx="5257800" cy="3021972"/>
          </a:xfrm>
          <a:prstGeom prst="rect">
            <a:avLst/>
          </a:prstGeom>
        </p:spPr>
      </p:pic>
      <p:pic>
        <p:nvPicPr>
          <p:cNvPr id="8" name="Picture 7" descr="bank1_08_24_11_DTF_elloss_3dbox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4267200" cy="2368800"/>
          </a:xfrm>
          <a:prstGeom prst="rect">
            <a:avLst/>
          </a:prstGeom>
        </p:spPr>
      </p:pic>
      <p:pic>
        <p:nvPicPr>
          <p:cNvPr id="7" name="Picture 6" descr="elev_lg_hori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2887579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295400" y="1828800"/>
            <a:ext cx="1447800" cy="685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295400" y="5029200"/>
            <a:ext cx="1447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715000" y="2971800"/>
            <a:ext cx="1066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legend_loss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1200"/>
            <a:ext cx="1545771" cy="270510"/>
          </a:xfrm>
          <a:prstGeom prst="rect">
            <a:avLst/>
          </a:prstGeom>
        </p:spPr>
      </p:pic>
      <p:pic>
        <p:nvPicPr>
          <p:cNvPr id="13" name="Picture 12" descr="bank1_crossec_1stLast_hxpos2.3_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04800"/>
            <a:ext cx="1711365" cy="16001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6553200" y="1066800"/>
            <a:ext cx="228600" cy="1752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781800" y="1447800"/>
            <a:ext cx="228600" cy="1828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19FF0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2" name="Picture 21" descr="bank1_crossec_1stLast_hyneg07_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23" y="4038600"/>
            <a:ext cx="1905277" cy="18288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flipV="1">
            <a:off x="5867400" y="2743200"/>
            <a:ext cx="27432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7086600" y="3276600"/>
            <a:ext cx="990600" cy="1600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" name="Picture 27" descr="bank1_crossec_1stLast_hxneg4_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1695796" cy="18288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6248400" y="3276600"/>
            <a:ext cx="304800" cy="1981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2743200" y="6096000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First and last scan analysis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but the Loss color map draped over last scan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is derived from range derived from entire series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1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ank1_08_24_11_DTF_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5254570" cy="2757961"/>
          </a:xfrm>
          <a:prstGeom prst="rect">
            <a:avLst/>
          </a:prstGeom>
        </p:spPr>
      </p:pic>
      <p:pic>
        <p:nvPicPr>
          <p:cNvPr id="7" name="Picture 6" descr="elev_lg_hor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2887579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981200" y="1828800"/>
            <a:ext cx="9906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057400" y="5105400"/>
            <a:ext cx="685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172200" y="2895600"/>
            <a:ext cx="9906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5943600"/>
            <a:ext cx="512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Two scans when most of the change have been observed over 137 days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- </a:t>
            </a:r>
            <a:r>
              <a:rPr lang="en-US" sz="1200" dirty="0" err="1" smtClean="0">
                <a:solidFill>
                  <a:srgbClr val="000000"/>
                </a:solidFill>
              </a:rPr>
              <a:t>april</a:t>
            </a:r>
            <a:r>
              <a:rPr lang="en-US" sz="1200" dirty="0" smtClean="0">
                <a:solidFill>
                  <a:srgbClr val="000000"/>
                </a:solidFill>
              </a:rPr>
              <a:t>-august 2011 – was there a single event or several storms?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(others were 45,67,56 days)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" name="Picture 4" descr="abank1_04_07_11_DTF_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5029200" cy="2787185"/>
          </a:xfrm>
          <a:prstGeom prst="rect">
            <a:avLst/>
          </a:prstGeom>
        </p:spPr>
      </p:pic>
      <p:pic>
        <p:nvPicPr>
          <p:cNvPr id="13" name="Picture 12" descr="event04_08_2011_dif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/>
          <a:stretch/>
        </p:blipFill>
        <p:spPr>
          <a:xfrm>
            <a:off x="4537215" y="1752600"/>
            <a:ext cx="4480579" cy="199016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1905000" y="1524000"/>
            <a:ext cx="685800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 descr="bank1_08_24_11_DTF_eldi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654" y="3810000"/>
            <a:ext cx="3878146" cy="1219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5867400" y="2971800"/>
            <a:ext cx="533400" cy="1600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72200" y="2590800"/>
            <a:ext cx="762000" cy="1752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8971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63024</TotalTime>
  <Words>299</Words>
  <Application>Microsoft Macintosh PowerPoint</Application>
  <PresentationFormat>On-screen Show (4:3)</PresentationFormat>
  <Paragraphs>64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297</cp:revision>
  <cp:lastPrinted>2011-09-03T03:58:22Z</cp:lastPrinted>
  <dcterms:created xsi:type="dcterms:W3CDTF">2010-07-15T16:52:41Z</dcterms:created>
  <dcterms:modified xsi:type="dcterms:W3CDTF">2012-07-13T01:26:23Z</dcterms:modified>
</cp:coreProperties>
</file>