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1" r:id="rId3"/>
  </p:sldMasterIdLst>
  <p:notesMasterIdLst>
    <p:notesMasterId r:id="rId15"/>
  </p:notesMasterIdLst>
  <p:sldIdLst>
    <p:sldId id="256" r:id="rId4"/>
    <p:sldId id="258" r:id="rId5"/>
    <p:sldId id="283" r:id="rId6"/>
    <p:sldId id="264" r:id="rId7"/>
    <p:sldId id="259" r:id="rId8"/>
    <p:sldId id="261" r:id="rId9"/>
    <p:sldId id="262" r:id="rId10"/>
    <p:sldId id="275" r:id="rId11"/>
    <p:sldId id="277" r:id="rId12"/>
    <p:sldId id="282" r:id="rId13"/>
    <p:sldId id="276" r:id="rId14"/>
  </p:sldIdLst>
  <p:sldSz cx="9144000" cy="6858000" type="screen4x3"/>
  <p:notesSz cx="6858000" cy="9144000"/>
  <p:defaultTextStyle>
    <a:defPPr>
      <a:defRPr lang="en-GB"/>
    </a:defPPr>
    <a:lvl1pPr algn="l" defTabSz="457200" rtl="0" fontAlgn="base">
      <a:lnSpc>
        <a:spcPct val="89000"/>
      </a:lnSpc>
      <a:spcBef>
        <a:spcPct val="0"/>
      </a:spcBef>
      <a:spcAft>
        <a:spcPct val="0"/>
      </a:spcAft>
      <a:buClr>
        <a:srgbClr val="000000"/>
      </a:buClr>
      <a:buSzPct val="100000"/>
      <a:buFont typeface="Gill Sans" charset="0"/>
      <a:defRPr sz="1200" kern="1200">
        <a:solidFill>
          <a:schemeClr val="bg1"/>
        </a:solidFill>
        <a:latin typeface="Gill Sans" charset="0"/>
        <a:ea typeface="ＭＳ Ｐゴシック" charset="0"/>
        <a:cs typeface="DejaVu Sans" charset="0"/>
      </a:defRPr>
    </a:lvl1pPr>
    <a:lvl2pPr marL="457200" algn="l" defTabSz="457200" rtl="0" fontAlgn="base">
      <a:lnSpc>
        <a:spcPct val="89000"/>
      </a:lnSpc>
      <a:spcBef>
        <a:spcPct val="0"/>
      </a:spcBef>
      <a:spcAft>
        <a:spcPct val="0"/>
      </a:spcAft>
      <a:buClr>
        <a:srgbClr val="000000"/>
      </a:buClr>
      <a:buSzPct val="100000"/>
      <a:buFont typeface="Gill Sans" charset="0"/>
      <a:defRPr sz="1200" kern="1200">
        <a:solidFill>
          <a:schemeClr val="bg1"/>
        </a:solidFill>
        <a:latin typeface="Gill Sans" charset="0"/>
        <a:ea typeface="ＭＳ Ｐゴシック" charset="0"/>
        <a:cs typeface="DejaVu Sans" charset="0"/>
      </a:defRPr>
    </a:lvl2pPr>
    <a:lvl3pPr marL="914400" algn="l" defTabSz="457200" rtl="0" fontAlgn="base">
      <a:lnSpc>
        <a:spcPct val="89000"/>
      </a:lnSpc>
      <a:spcBef>
        <a:spcPct val="0"/>
      </a:spcBef>
      <a:spcAft>
        <a:spcPct val="0"/>
      </a:spcAft>
      <a:buClr>
        <a:srgbClr val="000000"/>
      </a:buClr>
      <a:buSzPct val="100000"/>
      <a:buFont typeface="Gill Sans" charset="0"/>
      <a:defRPr sz="1200" kern="1200">
        <a:solidFill>
          <a:schemeClr val="bg1"/>
        </a:solidFill>
        <a:latin typeface="Gill Sans" charset="0"/>
        <a:ea typeface="ＭＳ Ｐゴシック" charset="0"/>
        <a:cs typeface="DejaVu Sans" charset="0"/>
      </a:defRPr>
    </a:lvl3pPr>
    <a:lvl4pPr marL="1371600" algn="l" defTabSz="457200" rtl="0" fontAlgn="base">
      <a:lnSpc>
        <a:spcPct val="89000"/>
      </a:lnSpc>
      <a:spcBef>
        <a:spcPct val="0"/>
      </a:spcBef>
      <a:spcAft>
        <a:spcPct val="0"/>
      </a:spcAft>
      <a:buClr>
        <a:srgbClr val="000000"/>
      </a:buClr>
      <a:buSzPct val="100000"/>
      <a:buFont typeface="Gill Sans" charset="0"/>
      <a:defRPr sz="1200" kern="1200">
        <a:solidFill>
          <a:schemeClr val="bg1"/>
        </a:solidFill>
        <a:latin typeface="Gill Sans" charset="0"/>
        <a:ea typeface="ＭＳ Ｐゴシック" charset="0"/>
        <a:cs typeface="DejaVu Sans" charset="0"/>
      </a:defRPr>
    </a:lvl4pPr>
    <a:lvl5pPr marL="1828800" algn="l" defTabSz="457200" rtl="0" fontAlgn="base">
      <a:lnSpc>
        <a:spcPct val="89000"/>
      </a:lnSpc>
      <a:spcBef>
        <a:spcPct val="0"/>
      </a:spcBef>
      <a:spcAft>
        <a:spcPct val="0"/>
      </a:spcAft>
      <a:buClr>
        <a:srgbClr val="000000"/>
      </a:buClr>
      <a:buSzPct val="100000"/>
      <a:buFont typeface="Gill Sans" charset="0"/>
      <a:defRPr sz="1200" kern="1200">
        <a:solidFill>
          <a:schemeClr val="bg1"/>
        </a:solidFill>
        <a:latin typeface="Gill Sans" charset="0"/>
        <a:ea typeface="ＭＳ Ｐゴシック" charset="0"/>
        <a:cs typeface="DejaVu Sans" charset="0"/>
      </a:defRPr>
    </a:lvl5pPr>
    <a:lvl6pPr marL="2286000" algn="l" defTabSz="457200" rtl="0" eaLnBrk="1" latinLnBrk="0" hangingPunct="1">
      <a:defRPr sz="1200" kern="1200">
        <a:solidFill>
          <a:schemeClr val="bg1"/>
        </a:solidFill>
        <a:latin typeface="Gill Sans" charset="0"/>
        <a:ea typeface="ＭＳ Ｐゴシック" charset="0"/>
        <a:cs typeface="DejaVu Sans" charset="0"/>
      </a:defRPr>
    </a:lvl6pPr>
    <a:lvl7pPr marL="2743200" algn="l" defTabSz="457200" rtl="0" eaLnBrk="1" latinLnBrk="0" hangingPunct="1">
      <a:defRPr sz="1200" kern="1200">
        <a:solidFill>
          <a:schemeClr val="bg1"/>
        </a:solidFill>
        <a:latin typeface="Gill Sans" charset="0"/>
        <a:ea typeface="ＭＳ Ｐゴシック" charset="0"/>
        <a:cs typeface="DejaVu Sans" charset="0"/>
      </a:defRPr>
    </a:lvl7pPr>
    <a:lvl8pPr marL="3200400" algn="l" defTabSz="457200" rtl="0" eaLnBrk="1" latinLnBrk="0" hangingPunct="1">
      <a:defRPr sz="1200" kern="1200">
        <a:solidFill>
          <a:schemeClr val="bg1"/>
        </a:solidFill>
        <a:latin typeface="Gill Sans" charset="0"/>
        <a:ea typeface="ＭＳ Ｐゴシック" charset="0"/>
        <a:cs typeface="DejaVu Sans" charset="0"/>
      </a:defRPr>
    </a:lvl8pPr>
    <a:lvl9pPr marL="3657600" algn="l" defTabSz="457200" rtl="0" eaLnBrk="1" latinLnBrk="0" hangingPunct="1">
      <a:defRPr sz="1200" kern="1200">
        <a:solidFill>
          <a:schemeClr val="bg1"/>
        </a:solidFill>
        <a:latin typeface="Gill Sans" charset="0"/>
        <a:ea typeface="ＭＳ Ｐゴシック" charset="0"/>
        <a:cs typeface="DejaVu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FF0000"/>
    <a:srgbClr val="0033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7937" autoAdjust="0"/>
    <p:restoredTop sz="90929"/>
  </p:normalViewPr>
  <p:slideViewPr>
    <p:cSldViewPr showGuides="1">
      <p:cViewPr varScale="1">
        <p:scale>
          <a:sx n="157" d="100"/>
          <a:sy n="157" d="100"/>
        </p:scale>
        <p:origin x="-1496" y="-104"/>
      </p:cViewPr>
      <p:guideLst>
        <p:guide orient="horz" pos="2160"/>
        <p:guide pos="2880"/>
      </p:guideLst>
    </p:cSldViewPr>
  </p:slideViewPr>
  <p:outlineViewPr>
    <p:cViewPr varScale="1">
      <p:scale>
        <a:sx n="170" d="200"/>
        <a:sy n="170" d="200"/>
      </p:scale>
      <p:origin x="-784" y="-88"/>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46"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47"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48"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49" name="Text Box 5"/>
          <p:cNvSpPr txBox="1">
            <a:spLocks noChangeArrowheads="1"/>
          </p:cNvSpPr>
          <p:nvPr/>
        </p:nvSpPr>
        <p:spPr bwMode="auto">
          <a:xfrm>
            <a:off x="0" y="0"/>
            <a:ext cx="29670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0" name="Text Box 6"/>
          <p:cNvSpPr txBox="1">
            <a:spLocks noChangeArrowheads="1"/>
          </p:cNvSpPr>
          <p:nvPr/>
        </p:nvSpPr>
        <p:spPr bwMode="auto">
          <a:xfrm>
            <a:off x="3886200" y="0"/>
            <a:ext cx="29670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1" name="Rectangle 7"/>
          <p:cNvSpPr>
            <a:spLocks noGrp="1" noChangeArrowheads="1"/>
          </p:cNvSpPr>
          <p:nvPr>
            <p:ph type="sldImg"/>
          </p:nvPr>
        </p:nvSpPr>
        <p:spPr bwMode="auto">
          <a:xfrm>
            <a:off x="1143000" y="685800"/>
            <a:ext cx="4565650" cy="342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6152" name="Rectangle 8"/>
          <p:cNvSpPr>
            <a:spLocks noGrp="1" noChangeArrowheads="1"/>
          </p:cNvSpPr>
          <p:nvPr>
            <p:ph type="body"/>
          </p:nvPr>
        </p:nvSpPr>
        <p:spPr bwMode="auto">
          <a:xfrm>
            <a:off x="914400" y="4343400"/>
            <a:ext cx="5022850"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endParaRPr lang="en-US"/>
          </a:p>
        </p:txBody>
      </p:sp>
      <p:sp>
        <p:nvSpPr>
          <p:cNvPr id="6153" name="Text Box 9"/>
          <p:cNvSpPr txBox="1">
            <a:spLocks noChangeArrowheads="1"/>
          </p:cNvSpPr>
          <p:nvPr/>
        </p:nvSpPr>
        <p:spPr bwMode="auto">
          <a:xfrm>
            <a:off x="0" y="8683625"/>
            <a:ext cx="29670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4" name="Rectangle 10"/>
          <p:cNvSpPr>
            <a:spLocks noGrp="1" noChangeArrowheads="1"/>
          </p:cNvSpPr>
          <p:nvPr>
            <p:ph type="sldNum"/>
          </p:nvPr>
        </p:nvSpPr>
        <p:spPr bwMode="auto">
          <a:xfrm>
            <a:off x="3886200" y="8686800"/>
            <a:ext cx="296545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a:lnSpc>
                <a:spcPct val="9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defRPr>
            </a:lvl1pPr>
          </a:lstStyle>
          <a:p>
            <a:fld id="{DCB0BB33-4E27-9447-AAAC-A014DBBAE871}" type="slidenum">
              <a:rPr lang="en-GB"/>
              <a:pPr/>
              <a:t>‹#›</a:t>
            </a:fld>
            <a:endParaRPr lang="en-GB"/>
          </a:p>
        </p:txBody>
      </p:sp>
    </p:spTree>
    <p:extLst>
      <p:ext uri="{BB962C8B-B14F-4D97-AF65-F5344CB8AC3E}">
        <p14:creationId xmlns:p14="http://schemas.microsoft.com/office/powerpoint/2010/main" val="243419301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p:nvPr>
        </p:nvSpPr>
        <p:spPr>
          <a:ln/>
        </p:spPr>
        <p:txBody>
          <a:bodyPr/>
          <a:lstStyle/>
          <a:p>
            <a:fld id="{65E0016B-401C-4C4F-AC9E-9CBDB030FAC5}" type="slidenum">
              <a:rPr lang="en-GB"/>
              <a:pPr/>
              <a:t>1</a:t>
            </a:fld>
            <a:endParaRPr lang="en-GB"/>
          </a:p>
        </p:txBody>
      </p:sp>
      <p:sp>
        <p:nvSpPr>
          <p:cNvPr id="55297" name="Text Box 1"/>
          <p:cNvSpPr txBox="1">
            <a:spLocks noChangeArrowheads="1"/>
          </p:cNvSpPr>
          <p:nvPr/>
        </p:nvSpPr>
        <p:spPr bwMode="auto">
          <a:xfrm>
            <a:off x="3886200" y="8686800"/>
            <a:ext cx="296703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5pPr>
            <a:lvl6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6pPr>
            <a:lvl7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7pPr>
            <a:lvl8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8pPr>
            <a:lvl9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9pPr>
          </a:lstStyle>
          <a:p>
            <a:pPr algn="r">
              <a:lnSpc>
                <a:spcPct val="96000"/>
              </a:lnSpc>
            </a:pPr>
            <a:fld id="{DC5CDFD3-E2FA-034A-8024-BA20AF347CA5}" type="slidenum">
              <a:rPr lang="en-GB" sz="1400">
                <a:solidFill>
                  <a:srgbClr val="000000"/>
                </a:solidFill>
              </a:rPr>
              <a:pPr algn="r">
                <a:lnSpc>
                  <a:spcPct val="96000"/>
                </a:lnSpc>
              </a:pPr>
              <a:t>1</a:t>
            </a:fld>
            <a:endParaRPr lang="en-GB" sz="1400">
              <a:solidFill>
                <a:srgbClr val="000000"/>
              </a:solidFill>
            </a:endParaRPr>
          </a:p>
        </p:txBody>
      </p:sp>
      <p:sp>
        <p:nvSpPr>
          <p:cNvPr id="5529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299" name="Text Box 3"/>
          <p:cNvSpPr txBox="1">
            <a:spLocks noChangeArrowheads="1"/>
          </p:cNvSpPr>
          <p:nvPr>
            <p:ph type="body"/>
          </p:nvPr>
        </p:nvSpPr>
        <p:spPr bwMode="auto">
          <a:xfrm>
            <a:off x="685800" y="4343400"/>
            <a:ext cx="5486400" cy="81486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hangingPunct="1">
              <a:lnSpc>
                <a:spcPct val="93000"/>
              </a:lnSpc>
              <a:spcBef>
                <a:spcPts val="1600"/>
              </a:spcBef>
            </a:pPr>
            <a:r>
              <a:rPr lang="en-GB" sz="1600">
                <a:latin typeface="Arial" charset="0"/>
                <a:cs typeface="Arial" charset="0"/>
              </a:rPr>
              <a:t>Over the past decade free and open source software (FOSS) has moved into mainstreem and its growth includes a wide range of geospatial software tools. The presentation will briefly describe the principles of FOSS and provide an overview of major FOSS projects that support management, processing, analysis, visualization and on-line distribution of georeferenced data. Interoperability between the different tools enabled by the FOSS concept will be highlighted using examples of applications that combine software developed by several projects, such as GRASS, Mapserver, GDAL, PROJ, R-stats, PostGIS, paraview and others. Special focus will be given to the recent new developments in Geographic Resources Analysis Support System (GRASS, </a:t>
            </a:r>
            <a:r>
              <a:rPr lang="en-GB" sz="1600" u="sng">
                <a:solidFill>
                  <a:srgbClr val="CCCCFF"/>
                </a:solidFill>
                <a:latin typeface="Arial" charset="0"/>
                <a:cs typeface="Arial" charset="0"/>
              </a:rPr>
              <a:t>http://grass.itc.it</a:t>
            </a:r>
            <a:r>
              <a:rPr lang="en-GB" sz="1600">
                <a:latin typeface="Arial" charset="0"/>
                <a:cs typeface="Arial" charset="0"/>
              </a:rPr>
              <a:t>). Since its original design as a land management tool for military installationsthe system has evolved into one of the most comprehensive, general purpose GIS and support for environmental modeling has been an integral part of its development. Overview of the GRASS6 capabilities relevant to environmental modeling will be provided, including tools for working with 2D and 3D raster data, the completely redesigned topological 2D/3D vector engine, vector network analysis and SQL-based attribute management. Various graphical user interfaces, such as QGIS and JAVAGRASS, that are being used with GRASS will be introduced and enhancements to 3D dynamic visualization will be presented. Environmental modeling will be illustrated by examples in the area of coastal management and sediment pollution control using the latest lidar data and new or updated GRASS6 modules. The talk will conclude with discussion of visions for the future of FOSS geospatial modeling.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sz="quarter"/>
          </p:nvPr>
        </p:nvSpPr>
        <p:spPr/>
        <p:txBody>
          <a:bodyPr/>
          <a:lstStyle/>
          <a:p>
            <a:pPr>
              <a:defRPr/>
            </a:pPr>
            <a:fld id="{D238F1BA-6A31-DD4D-931E-68FA9613C7F9}" type="slidenum">
              <a:rPr lang="en-GB"/>
              <a:pPr>
                <a:defRPr/>
              </a:pPr>
              <a:t>10</a:t>
            </a:fld>
            <a:endParaRPr lang="en-GB"/>
          </a:p>
        </p:txBody>
      </p:sp>
      <p:sp>
        <p:nvSpPr>
          <p:cNvPr id="39937" name="Text Box 1"/>
          <p:cNvSpPr txBox="1">
            <a:spLocks noGrp="1" noRot="1" noChangeAspect="1" noChangeArrowheads="1"/>
          </p:cNvSpPr>
          <p:nvPr>
            <p:ph type="sldImg"/>
          </p:nvPr>
        </p:nvSpPr>
        <p:spPr>
          <a:xfrm>
            <a:off x="-8680450" y="-295275"/>
            <a:ext cx="17741900" cy="13306425"/>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914400" y="4343400"/>
            <a:ext cx="5018088" cy="4103688"/>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p:nvPr>
        </p:nvSpPr>
        <p:spPr>
          <a:ln/>
        </p:spPr>
        <p:txBody>
          <a:bodyPr/>
          <a:lstStyle/>
          <a:p>
            <a:fld id="{9CA3AC14-AF78-9443-B973-AD07D825384D}" type="slidenum">
              <a:rPr lang="en-GB"/>
              <a:pPr/>
              <a:t>2</a:t>
            </a:fld>
            <a:endParaRPr lang="en-GB"/>
          </a:p>
        </p:txBody>
      </p:sp>
      <p:sp>
        <p:nvSpPr>
          <p:cNvPr id="57345" name="Text Box 1"/>
          <p:cNvSpPr txBox="1">
            <a:spLocks noChangeArrowheads="1"/>
          </p:cNvSpPr>
          <p:nvPr/>
        </p:nvSpPr>
        <p:spPr bwMode="auto">
          <a:xfrm>
            <a:off x="-8420100" y="-295275"/>
            <a:ext cx="17221200" cy="1330642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346" name="Text Box 2"/>
          <p:cNvSpPr txBox="1">
            <a:spLocks noChangeArrowheads="1"/>
          </p:cNvSpPr>
          <p:nvPr>
            <p:ph type="body"/>
          </p:nvPr>
        </p:nvSpPr>
        <p:spPr bwMode="auto">
          <a:xfrm>
            <a:off x="914400" y="4343400"/>
            <a:ext cx="5024438"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sz="quarter"/>
          </p:nvPr>
        </p:nvSpPr>
        <p:spPr/>
        <p:txBody>
          <a:bodyPr/>
          <a:lstStyle/>
          <a:p>
            <a:pPr>
              <a:defRPr/>
            </a:pPr>
            <a:fld id="{E99BE53C-3AD4-4D4F-B29A-3D54E3F226D7}" type="slidenum">
              <a:rPr lang="en-GB"/>
              <a:pPr>
                <a:defRPr/>
              </a:pPr>
              <a:t>3</a:t>
            </a:fld>
            <a:endParaRPr lang="en-GB"/>
          </a:p>
        </p:txBody>
      </p:sp>
      <p:sp>
        <p:nvSpPr>
          <p:cNvPr id="40961" name="Text Box 1"/>
          <p:cNvSpPr txBox="1">
            <a:spLocks noGrp="1" noRot="1" noChangeAspect="1" noChangeArrowheads="1"/>
          </p:cNvSpPr>
          <p:nvPr>
            <p:ph type="sldImg"/>
          </p:nvPr>
        </p:nvSpPr>
        <p:spPr>
          <a:xfrm>
            <a:off x="-8680450" y="-295275"/>
            <a:ext cx="17741900" cy="13306425"/>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914400" y="4343400"/>
            <a:ext cx="5018088" cy="4103688"/>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p:nvPr>
        </p:nvSpPr>
        <p:spPr>
          <a:ln/>
        </p:spPr>
        <p:txBody>
          <a:bodyPr/>
          <a:lstStyle/>
          <a:p>
            <a:fld id="{195CA4FC-AD87-A644-B461-D0F77BD70190}" type="slidenum">
              <a:rPr lang="en-GB"/>
              <a:pPr/>
              <a:t>4</a:t>
            </a:fld>
            <a:endParaRPr lang="en-GB"/>
          </a:p>
        </p:txBody>
      </p:sp>
      <p:sp>
        <p:nvSpPr>
          <p:cNvPr id="63489" name="Text Box 1"/>
          <p:cNvSpPr txBox="1">
            <a:spLocks noChangeArrowheads="1"/>
          </p:cNvSpPr>
          <p:nvPr/>
        </p:nvSpPr>
        <p:spPr bwMode="auto">
          <a:xfrm>
            <a:off x="-1944688" y="-3865563"/>
            <a:ext cx="17221201" cy="13306426"/>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490" name="Text Box 2"/>
          <p:cNvSpPr txBox="1">
            <a:spLocks noChangeArrowheads="1"/>
          </p:cNvSpPr>
          <p:nvPr>
            <p:ph type="body"/>
          </p:nvPr>
        </p:nvSpPr>
        <p:spPr bwMode="auto">
          <a:xfrm>
            <a:off x="914400" y="4343400"/>
            <a:ext cx="5024438"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p:nvPr>
        </p:nvSpPr>
        <p:spPr>
          <a:ln/>
        </p:spPr>
        <p:txBody>
          <a:bodyPr/>
          <a:lstStyle/>
          <a:p>
            <a:fld id="{E9DCBCA2-5288-3849-AF26-9A38E3D37404}" type="slidenum">
              <a:rPr lang="en-GB"/>
              <a:pPr/>
              <a:t>5</a:t>
            </a:fld>
            <a:endParaRPr lang="en-GB"/>
          </a:p>
        </p:txBody>
      </p:sp>
      <p:sp>
        <p:nvSpPr>
          <p:cNvPr id="58369" name="Text Box 1"/>
          <p:cNvSpPr txBox="1">
            <a:spLocks noChangeArrowheads="1"/>
          </p:cNvSpPr>
          <p:nvPr/>
        </p:nvSpPr>
        <p:spPr bwMode="auto">
          <a:xfrm>
            <a:off x="3886200" y="8686800"/>
            <a:ext cx="296703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5pPr>
            <a:lvl6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6pPr>
            <a:lvl7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7pPr>
            <a:lvl8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8pPr>
            <a:lvl9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9pPr>
          </a:lstStyle>
          <a:p>
            <a:pPr algn="r">
              <a:lnSpc>
                <a:spcPct val="96000"/>
              </a:lnSpc>
            </a:pPr>
            <a:fld id="{6FC0F455-BDBD-B94E-984F-030FEA944C1F}" type="slidenum">
              <a:rPr lang="en-GB" sz="1400">
                <a:solidFill>
                  <a:srgbClr val="000000"/>
                </a:solidFill>
              </a:rPr>
              <a:pPr algn="r">
                <a:lnSpc>
                  <a:spcPct val="96000"/>
                </a:lnSpc>
              </a:pPr>
              <a:t>5</a:t>
            </a:fld>
            <a:endParaRPr lang="en-GB" sz="1400">
              <a:solidFill>
                <a:srgbClr val="000000"/>
              </a:solidFill>
            </a:endParaRPr>
          </a:p>
        </p:txBody>
      </p:sp>
      <p:sp>
        <p:nvSpPr>
          <p:cNvPr id="58370" name="Text Box 2"/>
          <p:cNvSpPr txBox="1">
            <a:spLocks noChangeArrowheads="1"/>
          </p:cNvSpPr>
          <p:nvPr/>
        </p:nvSpPr>
        <p:spPr bwMode="auto">
          <a:xfrm>
            <a:off x="1141413"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371" name="Text Box 3"/>
          <p:cNvSpPr txBox="1">
            <a:spLocks noChangeArrowheads="1"/>
          </p:cNvSpPr>
          <p:nvPr>
            <p:ph type="body"/>
          </p:nvPr>
        </p:nvSpPr>
        <p:spPr bwMode="auto">
          <a:xfrm>
            <a:off x="914400" y="4343400"/>
            <a:ext cx="5024438"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p:nvPr>
        </p:nvSpPr>
        <p:spPr>
          <a:ln/>
        </p:spPr>
        <p:txBody>
          <a:bodyPr/>
          <a:lstStyle/>
          <a:p>
            <a:fld id="{5DE6C95C-3847-E745-9580-7CC3F711AA80}" type="slidenum">
              <a:rPr lang="en-GB"/>
              <a:pPr/>
              <a:t>6</a:t>
            </a:fld>
            <a:endParaRPr lang="en-GB"/>
          </a:p>
        </p:txBody>
      </p:sp>
      <p:sp>
        <p:nvSpPr>
          <p:cNvPr id="60417" name="Text Box 1"/>
          <p:cNvSpPr txBox="1">
            <a:spLocks noChangeArrowheads="1"/>
          </p:cNvSpPr>
          <p:nvPr/>
        </p:nvSpPr>
        <p:spPr bwMode="auto">
          <a:xfrm>
            <a:off x="3886200" y="8686800"/>
            <a:ext cx="296703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5pPr>
            <a:lvl6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6pPr>
            <a:lvl7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7pPr>
            <a:lvl8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8pPr>
            <a:lvl9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9pPr>
          </a:lstStyle>
          <a:p>
            <a:pPr algn="r">
              <a:lnSpc>
                <a:spcPct val="96000"/>
              </a:lnSpc>
            </a:pPr>
            <a:fld id="{AA903DC2-E17B-4244-82F2-A57BFC3525DA}" type="slidenum">
              <a:rPr lang="en-GB" sz="1400">
                <a:solidFill>
                  <a:srgbClr val="000000"/>
                </a:solidFill>
              </a:rPr>
              <a:pPr algn="r">
                <a:lnSpc>
                  <a:spcPct val="96000"/>
                </a:lnSpc>
              </a:pPr>
              <a:t>6</a:t>
            </a:fld>
            <a:endParaRPr lang="en-GB" sz="1400">
              <a:solidFill>
                <a:srgbClr val="000000"/>
              </a:solidFill>
            </a:endParaRPr>
          </a:p>
        </p:txBody>
      </p:sp>
      <p:sp>
        <p:nvSpPr>
          <p:cNvPr id="60418" name="Text Box 2"/>
          <p:cNvSpPr txBox="1">
            <a:spLocks noChangeArrowheads="1"/>
          </p:cNvSpPr>
          <p:nvPr/>
        </p:nvSpPr>
        <p:spPr bwMode="auto">
          <a:xfrm>
            <a:off x="1141413"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419" name="Text Box 3"/>
          <p:cNvSpPr txBox="1">
            <a:spLocks noChangeArrowheads="1"/>
          </p:cNvSpPr>
          <p:nvPr>
            <p:ph type="body"/>
          </p:nvPr>
        </p:nvSpPr>
        <p:spPr bwMode="auto">
          <a:xfrm>
            <a:off x="914400" y="4343400"/>
            <a:ext cx="5024438"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p:nvPr>
        </p:nvSpPr>
        <p:spPr>
          <a:ln/>
        </p:spPr>
        <p:txBody>
          <a:bodyPr/>
          <a:lstStyle/>
          <a:p>
            <a:fld id="{19D99E8E-F35B-654D-AEC5-2C32CE0B870A}" type="slidenum">
              <a:rPr lang="en-GB"/>
              <a:pPr/>
              <a:t>7</a:t>
            </a:fld>
            <a:endParaRPr lang="en-GB"/>
          </a:p>
        </p:txBody>
      </p:sp>
      <p:sp>
        <p:nvSpPr>
          <p:cNvPr id="61441" name="Text Box 1"/>
          <p:cNvSpPr txBox="1">
            <a:spLocks noChangeArrowheads="1"/>
          </p:cNvSpPr>
          <p:nvPr/>
        </p:nvSpPr>
        <p:spPr bwMode="auto">
          <a:xfrm>
            <a:off x="3886200" y="8686800"/>
            <a:ext cx="296703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5pPr>
            <a:lvl6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6pPr>
            <a:lvl7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7pPr>
            <a:lvl8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8pPr>
            <a:lvl9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9pPr>
          </a:lstStyle>
          <a:p>
            <a:pPr algn="r">
              <a:lnSpc>
                <a:spcPct val="96000"/>
              </a:lnSpc>
            </a:pPr>
            <a:fld id="{D40E2E95-2EF2-FA41-B0A8-0A2BF900834D}" type="slidenum">
              <a:rPr lang="en-GB" sz="1400">
                <a:solidFill>
                  <a:srgbClr val="000000"/>
                </a:solidFill>
              </a:rPr>
              <a:pPr algn="r">
                <a:lnSpc>
                  <a:spcPct val="96000"/>
                </a:lnSpc>
              </a:pPr>
              <a:t>7</a:t>
            </a:fld>
            <a:endParaRPr lang="en-GB" sz="1400">
              <a:solidFill>
                <a:srgbClr val="000000"/>
              </a:solidFill>
            </a:endParaRPr>
          </a:p>
        </p:txBody>
      </p:sp>
      <p:sp>
        <p:nvSpPr>
          <p:cNvPr id="61442" name="Text Box 2"/>
          <p:cNvSpPr txBox="1">
            <a:spLocks noChangeArrowheads="1"/>
          </p:cNvSpPr>
          <p:nvPr/>
        </p:nvSpPr>
        <p:spPr bwMode="auto">
          <a:xfrm>
            <a:off x="1141413"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443" name="Text Box 3"/>
          <p:cNvSpPr txBox="1">
            <a:spLocks noChangeArrowheads="1"/>
          </p:cNvSpPr>
          <p:nvPr>
            <p:ph type="body"/>
          </p:nvPr>
        </p:nvSpPr>
        <p:spPr bwMode="auto">
          <a:xfrm>
            <a:off x="914400" y="4343400"/>
            <a:ext cx="5024438"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p:nvPr>
        </p:nvSpPr>
        <p:spPr>
          <a:ln/>
        </p:spPr>
        <p:txBody>
          <a:bodyPr/>
          <a:lstStyle/>
          <a:p>
            <a:fld id="{2D79130B-D449-0C49-936F-828D060979E9}" type="slidenum">
              <a:rPr lang="en-GB"/>
              <a:pPr/>
              <a:t>8</a:t>
            </a:fld>
            <a:endParaRPr lang="en-GB"/>
          </a:p>
        </p:txBody>
      </p:sp>
      <p:sp>
        <p:nvSpPr>
          <p:cNvPr id="74753" name="Text Box 1"/>
          <p:cNvSpPr txBox="1">
            <a:spLocks noChangeArrowheads="1"/>
          </p:cNvSpPr>
          <p:nvPr/>
        </p:nvSpPr>
        <p:spPr bwMode="auto">
          <a:xfrm>
            <a:off x="3886200" y="8686800"/>
            <a:ext cx="296703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5pPr>
            <a:lvl6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6pPr>
            <a:lvl7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7pPr>
            <a:lvl8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8pPr>
            <a:lvl9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9pPr>
          </a:lstStyle>
          <a:p>
            <a:pPr algn="r">
              <a:lnSpc>
                <a:spcPct val="96000"/>
              </a:lnSpc>
            </a:pPr>
            <a:fld id="{D9DEA21D-9CA0-DA42-8CC3-B25CFCBEC27A}" type="slidenum">
              <a:rPr lang="en-GB" sz="1400">
                <a:solidFill>
                  <a:srgbClr val="000000"/>
                </a:solidFill>
              </a:rPr>
              <a:pPr algn="r">
                <a:lnSpc>
                  <a:spcPct val="96000"/>
                </a:lnSpc>
              </a:pPr>
              <a:t>8</a:t>
            </a:fld>
            <a:endParaRPr lang="en-GB" sz="1400">
              <a:solidFill>
                <a:srgbClr val="000000"/>
              </a:solidFill>
            </a:endParaRPr>
          </a:p>
        </p:txBody>
      </p:sp>
      <p:sp>
        <p:nvSpPr>
          <p:cNvPr id="7475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755" name="Text Box 3"/>
          <p:cNvSpPr txBox="1">
            <a:spLocks noChangeArrowheads="1"/>
          </p:cNvSpPr>
          <p:nvPr>
            <p:ph type="body"/>
          </p:nvPr>
        </p:nvSpPr>
        <p:spPr bwMode="auto">
          <a:xfrm>
            <a:off x="914400" y="4343400"/>
            <a:ext cx="5024438"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sz="quarter"/>
          </p:nvPr>
        </p:nvSpPr>
        <p:spPr/>
        <p:txBody>
          <a:bodyPr/>
          <a:lstStyle/>
          <a:p>
            <a:pPr>
              <a:defRPr/>
            </a:pPr>
            <a:fld id="{9AFCED7B-987D-FD49-B275-9984E95CDD71}" type="slidenum">
              <a:rPr lang="en-GB"/>
              <a:pPr>
                <a:defRPr/>
              </a:pPr>
              <a:t>9</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794" name="Text Box 2"/>
          <p:cNvSpPr txBox="1">
            <a:spLocks noGrp="1" noChangeArrowheads="1"/>
          </p:cNvSpPr>
          <p:nvPr>
            <p:ph type="body"/>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eaLnBrk="1" hangingPunct="1">
              <a:lnSpc>
                <a:spcPct val="93000"/>
              </a:lnSpc>
              <a:spcBef>
                <a:spcPts val="450"/>
              </a:spcBef>
              <a:buClrTx/>
              <a:buFontTx/>
              <a:buNone/>
              <a:defRPr/>
            </a:pPr>
            <a:r>
              <a:rPr lang="en-GB" dirty="0" smtClean="0">
                <a:latin typeface="Arial" charset="0"/>
              </a:rPr>
              <a:t>Intro - this has been already covered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34589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8646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7150" y="1154113"/>
            <a:ext cx="1838325" cy="5800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175" y="1154113"/>
            <a:ext cx="5362575" cy="5800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6988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70960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6798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2931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175" y="1141413"/>
            <a:ext cx="3600450" cy="561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141413"/>
            <a:ext cx="3600450" cy="561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9937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1956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89314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826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03529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7920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1472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5006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7150" y="155575"/>
            <a:ext cx="1838325" cy="66055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175" y="155575"/>
            <a:ext cx="5362575" cy="6605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0601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55417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000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97271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1513" y="1906588"/>
            <a:ext cx="3824287" cy="4948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6588"/>
            <a:ext cx="3824288" cy="4948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52034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2672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9864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887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85771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938016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461374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4530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3038" y="376238"/>
            <a:ext cx="1949450" cy="64785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513" y="376238"/>
            <a:ext cx="5699125" cy="64785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3068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175" y="3532188"/>
            <a:ext cx="3600450" cy="3422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3532188"/>
            <a:ext cx="3600450" cy="3422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2778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6507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25895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30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2339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201996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2175" y="1154113"/>
            <a:ext cx="7353300" cy="2314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1026" name="Rectangle 2"/>
          <p:cNvSpPr>
            <a:spLocks noGrp="1" noChangeArrowheads="1"/>
          </p:cNvSpPr>
          <p:nvPr>
            <p:ph type="body" idx="1"/>
          </p:nvPr>
        </p:nvSpPr>
        <p:spPr bwMode="auto">
          <a:xfrm>
            <a:off x="892175" y="3532188"/>
            <a:ext cx="7353300" cy="3422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marL="15875" indent="-15875" algn="ctr" defTabSz="457200" rtl="0" eaLnBrk="0" fontAlgn="base" hangingPunct="0">
        <a:lnSpc>
          <a:spcPct val="89000"/>
        </a:lnSpc>
        <a:spcBef>
          <a:spcPct val="0"/>
        </a:spcBef>
        <a:spcAft>
          <a:spcPct val="0"/>
        </a:spcAft>
        <a:buClr>
          <a:srgbClr val="000000"/>
        </a:buClr>
        <a:buSzPct val="100000"/>
        <a:buFont typeface="Gill Sans" charset="0"/>
        <a:defRPr sz="5800">
          <a:solidFill>
            <a:srgbClr val="000000"/>
          </a:solidFill>
          <a:latin typeface="+mj-lt"/>
          <a:ea typeface="+mj-ea"/>
          <a:cs typeface="+mj-cs"/>
        </a:defRPr>
      </a:lvl1pPr>
      <a:lvl2pPr marL="15875" indent="-15875" algn="ctr" defTabSz="457200" rtl="0" eaLnBrk="0" fontAlgn="base" hangingPunct="0">
        <a:lnSpc>
          <a:spcPct val="89000"/>
        </a:lnSpc>
        <a:spcBef>
          <a:spcPct val="0"/>
        </a:spcBef>
        <a:spcAft>
          <a:spcPct val="0"/>
        </a:spcAft>
        <a:buClr>
          <a:srgbClr val="000000"/>
        </a:buClr>
        <a:buSzPct val="100000"/>
        <a:buFont typeface="Gill Sans" charset="0"/>
        <a:defRPr sz="5800">
          <a:solidFill>
            <a:srgbClr val="000000"/>
          </a:solidFill>
          <a:latin typeface="Gill Sans" charset="0"/>
          <a:ea typeface="DejaVu Sans" charset="0"/>
          <a:cs typeface="DejaVu Sans" charset="0"/>
        </a:defRPr>
      </a:lvl2pPr>
      <a:lvl3pPr marL="15875" indent="-15875" algn="ctr" defTabSz="457200" rtl="0" eaLnBrk="0" fontAlgn="base" hangingPunct="0">
        <a:lnSpc>
          <a:spcPct val="89000"/>
        </a:lnSpc>
        <a:spcBef>
          <a:spcPct val="0"/>
        </a:spcBef>
        <a:spcAft>
          <a:spcPct val="0"/>
        </a:spcAft>
        <a:buClr>
          <a:srgbClr val="000000"/>
        </a:buClr>
        <a:buSzPct val="100000"/>
        <a:buFont typeface="Gill Sans" charset="0"/>
        <a:defRPr sz="5800">
          <a:solidFill>
            <a:srgbClr val="000000"/>
          </a:solidFill>
          <a:latin typeface="Gill Sans" charset="0"/>
          <a:ea typeface="DejaVu Sans" charset="0"/>
          <a:cs typeface="DejaVu Sans" charset="0"/>
        </a:defRPr>
      </a:lvl3pPr>
      <a:lvl4pPr marL="15875" indent="-15875" algn="ctr" defTabSz="457200" rtl="0" eaLnBrk="0" fontAlgn="base" hangingPunct="0">
        <a:lnSpc>
          <a:spcPct val="89000"/>
        </a:lnSpc>
        <a:spcBef>
          <a:spcPct val="0"/>
        </a:spcBef>
        <a:spcAft>
          <a:spcPct val="0"/>
        </a:spcAft>
        <a:buClr>
          <a:srgbClr val="000000"/>
        </a:buClr>
        <a:buSzPct val="100000"/>
        <a:buFont typeface="Gill Sans" charset="0"/>
        <a:defRPr sz="5800">
          <a:solidFill>
            <a:srgbClr val="000000"/>
          </a:solidFill>
          <a:latin typeface="Gill Sans" charset="0"/>
          <a:ea typeface="DejaVu Sans" charset="0"/>
          <a:cs typeface="DejaVu Sans" charset="0"/>
        </a:defRPr>
      </a:lvl4pPr>
      <a:lvl5pPr marL="15875" indent="-15875" algn="ctr" defTabSz="457200" rtl="0" eaLnBrk="0" fontAlgn="base" hangingPunct="0">
        <a:lnSpc>
          <a:spcPct val="89000"/>
        </a:lnSpc>
        <a:spcBef>
          <a:spcPct val="0"/>
        </a:spcBef>
        <a:spcAft>
          <a:spcPct val="0"/>
        </a:spcAft>
        <a:buClr>
          <a:srgbClr val="000000"/>
        </a:buClr>
        <a:buSzPct val="100000"/>
        <a:buFont typeface="Gill Sans" charset="0"/>
        <a:defRPr sz="5800">
          <a:solidFill>
            <a:srgbClr val="000000"/>
          </a:solidFill>
          <a:latin typeface="Gill Sans" charset="0"/>
          <a:ea typeface="DejaVu Sans" charset="0"/>
          <a:cs typeface="DejaVu Sans" charset="0"/>
        </a:defRPr>
      </a:lvl5pPr>
      <a:lvl6pPr marL="473075" indent="-15875" algn="ctr" defTabSz="457200" rtl="0" eaLnBrk="0" fontAlgn="base" hangingPunct="0">
        <a:lnSpc>
          <a:spcPct val="89000"/>
        </a:lnSpc>
        <a:spcBef>
          <a:spcPct val="0"/>
        </a:spcBef>
        <a:spcAft>
          <a:spcPct val="0"/>
        </a:spcAft>
        <a:buClr>
          <a:srgbClr val="000000"/>
        </a:buClr>
        <a:buSzPct val="100000"/>
        <a:buFont typeface="Gill Sans" charset="0"/>
        <a:defRPr sz="5800">
          <a:solidFill>
            <a:srgbClr val="000000"/>
          </a:solidFill>
          <a:latin typeface="Gill Sans" charset="0"/>
          <a:ea typeface="DejaVu Sans" charset="0"/>
          <a:cs typeface="DejaVu Sans" charset="0"/>
        </a:defRPr>
      </a:lvl6pPr>
      <a:lvl7pPr marL="930275" indent="-15875" algn="ctr" defTabSz="457200" rtl="0" eaLnBrk="0" fontAlgn="base" hangingPunct="0">
        <a:lnSpc>
          <a:spcPct val="89000"/>
        </a:lnSpc>
        <a:spcBef>
          <a:spcPct val="0"/>
        </a:spcBef>
        <a:spcAft>
          <a:spcPct val="0"/>
        </a:spcAft>
        <a:buClr>
          <a:srgbClr val="000000"/>
        </a:buClr>
        <a:buSzPct val="100000"/>
        <a:buFont typeface="Gill Sans" charset="0"/>
        <a:defRPr sz="5800">
          <a:solidFill>
            <a:srgbClr val="000000"/>
          </a:solidFill>
          <a:latin typeface="Gill Sans" charset="0"/>
          <a:ea typeface="DejaVu Sans" charset="0"/>
          <a:cs typeface="DejaVu Sans" charset="0"/>
        </a:defRPr>
      </a:lvl7pPr>
      <a:lvl8pPr marL="1387475" indent="-15875" algn="ctr" defTabSz="457200" rtl="0" eaLnBrk="0" fontAlgn="base" hangingPunct="0">
        <a:lnSpc>
          <a:spcPct val="89000"/>
        </a:lnSpc>
        <a:spcBef>
          <a:spcPct val="0"/>
        </a:spcBef>
        <a:spcAft>
          <a:spcPct val="0"/>
        </a:spcAft>
        <a:buClr>
          <a:srgbClr val="000000"/>
        </a:buClr>
        <a:buSzPct val="100000"/>
        <a:buFont typeface="Gill Sans" charset="0"/>
        <a:defRPr sz="5800">
          <a:solidFill>
            <a:srgbClr val="000000"/>
          </a:solidFill>
          <a:latin typeface="Gill Sans" charset="0"/>
          <a:ea typeface="DejaVu Sans" charset="0"/>
          <a:cs typeface="DejaVu Sans" charset="0"/>
        </a:defRPr>
      </a:lvl8pPr>
      <a:lvl9pPr marL="1844675" indent="-15875" algn="ctr" defTabSz="457200" rtl="0" eaLnBrk="0" fontAlgn="base" hangingPunct="0">
        <a:lnSpc>
          <a:spcPct val="89000"/>
        </a:lnSpc>
        <a:spcBef>
          <a:spcPct val="0"/>
        </a:spcBef>
        <a:spcAft>
          <a:spcPct val="0"/>
        </a:spcAft>
        <a:buClr>
          <a:srgbClr val="000000"/>
        </a:buClr>
        <a:buSzPct val="100000"/>
        <a:buFont typeface="Gill Sans" charset="0"/>
        <a:defRPr sz="5800">
          <a:solidFill>
            <a:srgbClr val="000000"/>
          </a:solidFill>
          <a:latin typeface="Gill Sans" charset="0"/>
          <a:ea typeface="DejaVu Sans" charset="0"/>
          <a:cs typeface="DejaVu Sans" charset="0"/>
        </a:defRPr>
      </a:lvl9pPr>
    </p:titleStyle>
    <p:bodyStyle>
      <a:lvl1pPr marL="341313" indent="-341313" algn="ctr" defTabSz="457200" rtl="0" eaLnBrk="0" fontAlgn="base" hangingPunct="0">
        <a:lnSpc>
          <a:spcPct val="89000"/>
        </a:lnSpc>
        <a:spcBef>
          <a:spcPct val="0"/>
        </a:spcBef>
        <a:spcAft>
          <a:spcPct val="0"/>
        </a:spcAft>
        <a:buClr>
          <a:srgbClr val="000000"/>
        </a:buClr>
        <a:buSzPct val="100000"/>
        <a:buFont typeface="Gill Sans" charset="0"/>
        <a:buChar char="•"/>
        <a:defRPr sz="2500">
          <a:solidFill>
            <a:srgbClr val="000000"/>
          </a:solidFill>
          <a:latin typeface="+mn-lt"/>
          <a:ea typeface="+mn-ea"/>
          <a:cs typeface="+mn-cs"/>
        </a:defRPr>
      </a:lvl1pPr>
      <a:lvl2pPr marL="741363" indent="-284163" algn="ctr" defTabSz="457200" rtl="0" eaLnBrk="0" fontAlgn="base" hangingPunct="0">
        <a:lnSpc>
          <a:spcPct val="89000"/>
        </a:lnSpc>
        <a:spcBef>
          <a:spcPct val="0"/>
        </a:spcBef>
        <a:spcAft>
          <a:spcPct val="0"/>
        </a:spcAft>
        <a:buClr>
          <a:srgbClr val="000000"/>
        </a:buClr>
        <a:buSzPct val="100000"/>
        <a:buFont typeface="Gill Sans" charset="0"/>
        <a:buChar char="–"/>
        <a:defRPr sz="2500">
          <a:solidFill>
            <a:srgbClr val="000000"/>
          </a:solidFill>
          <a:latin typeface="+mn-lt"/>
          <a:ea typeface="DejaVu Sans" charset="0"/>
          <a:cs typeface="+mn-cs"/>
        </a:defRPr>
      </a:lvl2pPr>
      <a:lvl3pPr marL="1143000" indent="-228600" algn="ctr" defTabSz="457200" rtl="0" eaLnBrk="0" fontAlgn="base" hangingPunct="0">
        <a:lnSpc>
          <a:spcPct val="89000"/>
        </a:lnSpc>
        <a:spcBef>
          <a:spcPct val="0"/>
        </a:spcBef>
        <a:spcAft>
          <a:spcPct val="0"/>
        </a:spcAft>
        <a:buClr>
          <a:srgbClr val="000000"/>
        </a:buClr>
        <a:buSzPct val="100000"/>
        <a:buFont typeface="Gill Sans" charset="0"/>
        <a:buChar char="•"/>
        <a:defRPr sz="2500">
          <a:solidFill>
            <a:srgbClr val="000000"/>
          </a:solidFill>
          <a:latin typeface="+mn-lt"/>
          <a:ea typeface="DejaVu Sans" charset="0"/>
          <a:cs typeface="+mn-cs"/>
        </a:defRPr>
      </a:lvl3pPr>
      <a:lvl4pPr marL="1600200" indent="-228600" algn="ctr" defTabSz="457200" rtl="0" eaLnBrk="0" fontAlgn="base" hangingPunct="0">
        <a:lnSpc>
          <a:spcPct val="89000"/>
        </a:lnSpc>
        <a:spcBef>
          <a:spcPct val="0"/>
        </a:spcBef>
        <a:spcAft>
          <a:spcPct val="0"/>
        </a:spcAft>
        <a:buClr>
          <a:srgbClr val="000000"/>
        </a:buClr>
        <a:buSzPct val="100000"/>
        <a:buFont typeface="Gill Sans" charset="0"/>
        <a:buChar char="–"/>
        <a:defRPr sz="2500">
          <a:solidFill>
            <a:srgbClr val="000000"/>
          </a:solidFill>
          <a:latin typeface="+mn-lt"/>
          <a:ea typeface="DejaVu Sans" charset="0"/>
          <a:cs typeface="+mn-cs"/>
        </a:defRPr>
      </a:lvl4pPr>
      <a:lvl5pPr marL="2057400" indent="-228600" algn="ctr" defTabSz="457200" rtl="0" eaLnBrk="0" fontAlgn="base" hangingPunct="0">
        <a:lnSpc>
          <a:spcPct val="89000"/>
        </a:lnSpc>
        <a:spcBef>
          <a:spcPct val="0"/>
        </a:spcBef>
        <a:spcAft>
          <a:spcPct val="0"/>
        </a:spcAft>
        <a:buClr>
          <a:srgbClr val="000000"/>
        </a:buClr>
        <a:buSzPct val="100000"/>
        <a:buFont typeface="Gill Sans" charset="0"/>
        <a:buChar char="»"/>
        <a:defRPr sz="2500">
          <a:solidFill>
            <a:srgbClr val="000000"/>
          </a:solidFill>
          <a:latin typeface="+mn-lt"/>
          <a:ea typeface="DejaVu Sans" charset="0"/>
          <a:cs typeface="+mn-cs"/>
        </a:defRPr>
      </a:lvl5pPr>
      <a:lvl6pPr marL="2514600" indent="-228600" algn="ctr" defTabSz="457200" rtl="0" eaLnBrk="0" fontAlgn="base" hangingPunct="0">
        <a:lnSpc>
          <a:spcPct val="89000"/>
        </a:lnSpc>
        <a:spcBef>
          <a:spcPct val="0"/>
        </a:spcBef>
        <a:spcAft>
          <a:spcPct val="0"/>
        </a:spcAft>
        <a:buClr>
          <a:srgbClr val="000000"/>
        </a:buClr>
        <a:buSzPct val="100000"/>
        <a:buFont typeface="Gill Sans" charset="0"/>
        <a:buChar char="»"/>
        <a:defRPr sz="2500">
          <a:solidFill>
            <a:srgbClr val="000000"/>
          </a:solidFill>
          <a:latin typeface="+mn-lt"/>
          <a:ea typeface="DejaVu Sans" charset="0"/>
          <a:cs typeface="+mn-cs"/>
        </a:defRPr>
      </a:lvl6pPr>
      <a:lvl7pPr marL="2971800" indent="-228600" algn="ctr" defTabSz="457200" rtl="0" eaLnBrk="0" fontAlgn="base" hangingPunct="0">
        <a:lnSpc>
          <a:spcPct val="89000"/>
        </a:lnSpc>
        <a:spcBef>
          <a:spcPct val="0"/>
        </a:spcBef>
        <a:spcAft>
          <a:spcPct val="0"/>
        </a:spcAft>
        <a:buClr>
          <a:srgbClr val="000000"/>
        </a:buClr>
        <a:buSzPct val="100000"/>
        <a:buFont typeface="Gill Sans" charset="0"/>
        <a:buChar char="»"/>
        <a:defRPr sz="2500">
          <a:solidFill>
            <a:srgbClr val="000000"/>
          </a:solidFill>
          <a:latin typeface="+mn-lt"/>
          <a:ea typeface="DejaVu Sans" charset="0"/>
          <a:cs typeface="+mn-cs"/>
        </a:defRPr>
      </a:lvl7pPr>
      <a:lvl8pPr marL="3429000" indent="-228600" algn="ctr" defTabSz="457200" rtl="0" eaLnBrk="0" fontAlgn="base" hangingPunct="0">
        <a:lnSpc>
          <a:spcPct val="89000"/>
        </a:lnSpc>
        <a:spcBef>
          <a:spcPct val="0"/>
        </a:spcBef>
        <a:spcAft>
          <a:spcPct val="0"/>
        </a:spcAft>
        <a:buClr>
          <a:srgbClr val="000000"/>
        </a:buClr>
        <a:buSzPct val="100000"/>
        <a:buFont typeface="Gill Sans" charset="0"/>
        <a:buChar char="»"/>
        <a:defRPr sz="2500">
          <a:solidFill>
            <a:srgbClr val="000000"/>
          </a:solidFill>
          <a:latin typeface="+mn-lt"/>
          <a:ea typeface="DejaVu Sans" charset="0"/>
          <a:cs typeface="+mn-cs"/>
        </a:defRPr>
      </a:lvl8pPr>
      <a:lvl9pPr marL="3886200" indent="-228600" algn="ctr" defTabSz="457200" rtl="0" eaLnBrk="0" fontAlgn="base" hangingPunct="0">
        <a:lnSpc>
          <a:spcPct val="89000"/>
        </a:lnSpc>
        <a:spcBef>
          <a:spcPct val="0"/>
        </a:spcBef>
        <a:spcAft>
          <a:spcPct val="0"/>
        </a:spcAft>
        <a:buClr>
          <a:srgbClr val="000000"/>
        </a:buClr>
        <a:buSzPct val="100000"/>
        <a:buFont typeface="Gill Sans" charset="0"/>
        <a:buChar char="»"/>
        <a:defRPr sz="2500">
          <a:solidFill>
            <a:srgbClr val="000000"/>
          </a:solidFill>
          <a:latin typeface="+mn-lt"/>
          <a:ea typeface="DejaVu Sans"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2175" y="155575"/>
            <a:ext cx="7353300" cy="176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2050" name="Rectangle 2"/>
          <p:cNvSpPr>
            <a:spLocks noGrp="1" noChangeArrowheads="1"/>
          </p:cNvSpPr>
          <p:nvPr>
            <p:ph type="body" idx="1"/>
          </p:nvPr>
        </p:nvSpPr>
        <p:spPr bwMode="auto">
          <a:xfrm>
            <a:off x="892175" y="1141413"/>
            <a:ext cx="7353300" cy="561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marL="15875" indent="-15875" algn="ctr" defTabSz="457200" rtl="0" eaLnBrk="0" fontAlgn="base" hangingPunct="0">
        <a:lnSpc>
          <a:spcPct val="89000"/>
        </a:lnSpc>
        <a:spcBef>
          <a:spcPct val="0"/>
        </a:spcBef>
        <a:spcAft>
          <a:spcPct val="0"/>
        </a:spcAft>
        <a:buClr>
          <a:srgbClr val="000000"/>
        </a:buClr>
        <a:buSzPct val="100000"/>
        <a:buFont typeface="Gill Sans" charset="0"/>
        <a:defRPr sz="5800">
          <a:solidFill>
            <a:srgbClr val="000000"/>
          </a:solidFill>
          <a:latin typeface="+mj-lt"/>
          <a:ea typeface="+mj-ea"/>
          <a:cs typeface="+mj-cs"/>
        </a:defRPr>
      </a:lvl1pPr>
      <a:lvl2pPr marL="15875" indent="-15875" algn="ctr" defTabSz="457200" rtl="0" eaLnBrk="0" fontAlgn="base" hangingPunct="0">
        <a:lnSpc>
          <a:spcPct val="89000"/>
        </a:lnSpc>
        <a:spcBef>
          <a:spcPct val="0"/>
        </a:spcBef>
        <a:spcAft>
          <a:spcPct val="0"/>
        </a:spcAft>
        <a:buClr>
          <a:srgbClr val="000000"/>
        </a:buClr>
        <a:buSzPct val="100000"/>
        <a:buFont typeface="Gill Sans" charset="0"/>
        <a:defRPr sz="5800">
          <a:solidFill>
            <a:srgbClr val="000000"/>
          </a:solidFill>
          <a:latin typeface="Gill Sans" charset="0"/>
          <a:ea typeface="DejaVu Sans" charset="0"/>
          <a:cs typeface="DejaVu Sans" charset="0"/>
        </a:defRPr>
      </a:lvl2pPr>
      <a:lvl3pPr marL="15875" indent="-15875" algn="ctr" defTabSz="457200" rtl="0" eaLnBrk="0" fontAlgn="base" hangingPunct="0">
        <a:lnSpc>
          <a:spcPct val="89000"/>
        </a:lnSpc>
        <a:spcBef>
          <a:spcPct val="0"/>
        </a:spcBef>
        <a:spcAft>
          <a:spcPct val="0"/>
        </a:spcAft>
        <a:buClr>
          <a:srgbClr val="000000"/>
        </a:buClr>
        <a:buSzPct val="100000"/>
        <a:buFont typeface="Gill Sans" charset="0"/>
        <a:defRPr sz="5800">
          <a:solidFill>
            <a:srgbClr val="000000"/>
          </a:solidFill>
          <a:latin typeface="Gill Sans" charset="0"/>
          <a:ea typeface="DejaVu Sans" charset="0"/>
          <a:cs typeface="DejaVu Sans" charset="0"/>
        </a:defRPr>
      </a:lvl3pPr>
      <a:lvl4pPr marL="15875" indent="-15875" algn="ctr" defTabSz="457200" rtl="0" eaLnBrk="0" fontAlgn="base" hangingPunct="0">
        <a:lnSpc>
          <a:spcPct val="89000"/>
        </a:lnSpc>
        <a:spcBef>
          <a:spcPct val="0"/>
        </a:spcBef>
        <a:spcAft>
          <a:spcPct val="0"/>
        </a:spcAft>
        <a:buClr>
          <a:srgbClr val="000000"/>
        </a:buClr>
        <a:buSzPct val="100000"/>
        <a:buFont typeface="Gill Sans" charset="0"/>
        <a:defRPr sz="5800">
          <a:solidFill>
            <a:srgbClr val="000000"/>
          </a:solidFill>
          <a:latin typeface="Gill Sans" charset="0"/>
          <a:ea typeface="DejaVu Sans" charset="0"/>
          <a:cs typeface="DejaVu Sans" charset="0"/>
        </a:defRPr>
      </a:lvl4pPr>
      <a:lvl5pPr marL="15875" indent="-15875" algn="ctr" defTabSz="457200" rtl="0" eaLnBrk="0" fontAlgn="base" hangingPunct="0">
        <a:lnSpc>
          <a:spcPct val="89000"/>
        </a:lnSpc>
        <a:spcBef>
          <a:spcPct val="0"/>
        </a:spcBef>
        <a:spcAft>
          <a:spcPct val="0"/>
        </a:spcAft>
        <a:buClr>
          <a:srgbClr val="000000"/>
        </a:buClr>
        <a:buSzPct val="100000"/>
        <a:buFont typeface="Gill Sans" charset="0"/>
        <a:defRPr sz="5800">
          <a:solidFill>
            <a:srgbClr val="000000"/>
          </a:solidFill>
          <a:latin typeface="Gill Sans" charset="0"/>
          <a:ea typeface="DejaVu Sans" charset="0"/>
          <a:cs typeface="DejaVu Sans" charset="0"/>
        </a:defRPr>
      </a:lvl5pPr>
      <a:lvl6pPr marL="473075" indent="-15875" algn="ctr" defTabSz="457200" rtl="0" eaLnBrk="0" fontAlgn="base" hangingPunct="0">
        <a:lnSpc>
          <a:spcPct val="89000"/>
        </a:lnSpc>
        <a:spcBef>
          <a:spcPct val="0"/>
        </a:spcBef>
        <a:spcAft>
          <a:spcPct val="0"/>
        </a:spcAft>
        <a:buClr>
          <a:srgbClr val="000000"/>
        </a:buClr>
        <a:buSzPct val="100000"/>
        <a:buFont typeface="Gill Sans" charset="0"/>
        <a:defRPr sz="5800">
          <a:solidFill>
            <a:srgbClr val="000000"/>
          </a:solidFill>
          <a:latin typeface="Gill Sans" charset="0"/>
          <a:ea typeface="DejaVu Sans" charset="0"/>
          <a:cs typeface="DejaVu Sans" charset="0"/>
        </a:defRPr>
      </a:lvl6pPr>
      <a:lvl7pPr marL="930275" indent="-15875" algn="ctr" defTabSz="457200" rtl="0" eaLnBrk="0" fontAlgn="base" hangingPunct="0">
        <a:lnSpc>
          <a:spcPct val="89000"/>
        </a:lnSpc>
        <a:spcBef>
          <a:spcPct val="0"/>
        </a:spcBef>
        <a:spcAft>
          <a:spcPct val="0"/>
        </a:spcAft>
        <a:buClr>
          <a:srgbClr val="000000"/>
        </a:buClr>
        <a:buSzPct val="100000"/>
        <a:buFont typeface="Gill Sans" charset="0"/>
        <a:defRPr sz="5800">
          <a:solidFill>
            <a:srgbClr val="000000"/>
          </a:solidFill>
          <a:latin typeface="Gill Sans" charset="0"/>
          <a:ea typeface="DejaVu Sans" charset="0"/>
          <a:cs typeface="DejaVu Sans" charset="0"/>
        </a:defRPr>
      </a:lvl7pPr>
      <a:lvl8pPr marL="1387475" indent="-15875" algn="ctr" defTabSz="457200" rtl="0" eaLnBrk="0" fontAlgn="base" hangingPunct="0">
        <a:lnSpc>
          <a:spcPct val="89000"/>
        </a:lnSpc>
        <a:spcBef>
          <a:spcPct val="0"/>
        </a:spcBef>
        <a:spcAft>
          <a:spcPct val="0"/>
        </a:spcAft>
        <a:buClr>
          <a:srgbClr val="000000"/>
        </a:buClr>
        <a:buSzPct val="100000"/>
        <a:buFont typeface="Gill Sans" charset="0"/>
        <a:defRPr sz="5800">
          <a:solidFill>
            <a:srgbClr val="000000"/>
          </a:solidFill>
          <a:latin typeface="Gill Sans" charset="0"/>
          <a:ea typeface="DejaVu Sans" charset="0"/>
          <a:cs typeface="DejaVu Sans" charset="0"/>
        </a:defRPr>
      </a:lvl8pPr>
      <a:lvl9pPr marL="1844675" indent="-15875" algn="ctr" defTabSz="457200" rtl="0" eaLnBrk="0" fontAlgn="base" hangingPunct="0">
        <a:lnSpc>
          <a:spcPct val="89000"/>
        </a:lnSpc>
        <a:spcBef>
          <a:spcPct val="0"/>
        </a:spcBef>
        <a:spcAft>
          <a:spcPct val="0"/>
        </a:spcAft>
        <a:buClr>
          <a:srgbClr val="000000"/>
        </a:buClr>
        <a:buSzPct val="100000"/>
        <a:buFont typeface="Gill Sans" charset="0"/>
        <a:defRPr sz="5800">
          <a:solidFill>
            <a:srgbClr val="000000"/>
          </a:solidFill>
          <a:latin typeface="Gill Sans" charset="0"/>
          <a:ea typeface="DejaVu Sans" charset="0"/>
          <a:cs typeface="DejaVu Sans" charset="0"/>
        </a:defRPr>
      </a:lvl9pPr>
    </p:titleStyle>
    <p:bodyStyle>
      <a:lvl1pPr marL="573088" indent="-390525" algn="l" defTabSz="457200" rtl="0" eaLnBrk="0" fontAlgn="base" hangingPunct="0">
        <a:lnSpc>
          <a:spcPct val="89000"/>
        </a:lnSpc>
        <a:spcBef>
          <a:spcPts val="1625"/>
        </a:spcBef>
        <a:spcAft>
          <a:spcPct val="0"/>
        </a:spcAft>
        <a:buClr>
          <a:srgbClr val="000000"/>
        </a:buClr>
        <a:buSzPct val="171000"/>
        <a:buFont typeface="Lucida Grande" charset="0"/>
        <a:buChar char="•"/>
        <a:defRPr sz="2900">
          <a:solidFill>
            <a:srgbClr val="000000"/>
          </a:solidFill>
          <a:latin typeface="+mn-lt"/>
          <a:ea typeface="+mn-ea"/>
          <a:cs typeface="+mn-cs"/>
        </a:defRPr>
      </a:lvl1pPr>
      <a:lvl2pPr marL="882650" indent="-390525" algn="l" defTabSz="457200" rtl="0" eaLnBrk="0" fontAlgn="base" hangingPunct="0">
        <a:lnSpc>
          <a:spcPct val="89000"/>
        </a:lnSpc>
        <a:spcBef>
          <a:spcPts val="1625"/>
        </a:spcBef>
        <a:spcAft>
          <a:spcPct val="0"/>
        </a:spcAft>
        <a:buClr>
          <a:srgbClr val="000000"/>
        </a:buClr>
        <a:buSzPct val="171000"/>
        <a:buFont typeface="Lucida Grande" charset="0"/>
        <a:buChar char="•"/>
        <a:defRPr sz="2900">
          <a:solidFill>
            <a:srgbClr val="000000"/>
          </a:solidFill>
          <a:latin typeface="+mn-lt"/>
          <a:ea typeface="DejaVu Sans" charset="0"/>
          <a:cs typeface="+mn-cs"/>
        </a:defRPr>
      </a:lvl2pPr>
      <a:lvl3pPr marL="1190625" indent="-390525" algn="l" defTabSz="457200" rtl="0" eaLnBrk="0" fontAlgn="base" hangingPunct="0">
        <a:lnSpc>
          <a:spcPct val="89000"/>
        </a:lnSpc>
        <a:spcBef>
          <a:spcPts val="1625"/>
        </a:spcBef>
        <a:spcAft>
          <a:spcPct val="0"/>
        </a:spcAft>
        <a:buClr>
          <a:srgbClr val="000000"/>
        </a:buClr>
        <a:buSzPct val="171000"/>
        <a:buFont typeface="Lucida Grande" charset="0"/>
        <a:buChar char="•"/>
        <a:defRPr sz="2900">
          <a:solidFill>
            <a:srgbClr val="000000"/>
          </a:solidFill>
          <a:latin typeface="+mn-lt"/>
          <a:ea typeface="DejaVu Sans" charset="0"/>
          <a:cs typeface="+mn-cs"/>
        </a:defRPr>
      </a:lvl3pPr>
      <a:lvl4pPr marL="1511300" indent="-387350" algn="l" defTabSz="457200" rtl="0" eaLnBrk="0" fontAlgn="base" hangingPunct="0">
        <a:lnSpc>
          <a:spcPct val="89000"/>
        </a:lnSpc>
        <a:spcBef>
          <a:spcPts val="1625"/>
        </a:spcBef>
        <a:spcAft>
          <a:spcPct val="0"/>
        </a:spcAft>
        <a:buClr>
          <a:srgbClr val="000000"/>
        </a:buClr>
        <a:buSzPct val="171000"/>
        <a:buFont typeface="Lucida Grande" charset="0"/>
        <a:buChar char="•"/>
        <a:defRPr sz="2900">
          <a:solidFill>
            <a:srgbClr val="000000"/>
          </a:solidFill>
          <a:latin typeface="+mn-lt"/>
          <a:ea typeface="DejaVu Sans" charset="0"/>
          <a:cs typeface="+mn-cs"/>
        </a:defRPr>
      </a:lvl4pPr>
      <a:lvl5pPr marL="1819275" indent="-388938" algn="l" defTabSz="457200" rtl="0" eaLnBrk="0" fontAlgn="base" hangingPunct="0">
        <a:lnSpc>
          <a:spcPct val="89000"/>
        </a:lnSpc>
        <a:spcBef>
          <a:spcPts val="1625"/>
        </a:spcBef>
        <a:spcAft>
          <a:spcPct val="0"/>
        </a:spcAft>
        <a:buClr>
          <a:srgbClr val="000000"/>
        </a:buClr>
        <a:buSzPct val="171000"/>
        <a:buFont typeface="Lucida Grande" charset="0"/>
        <a:buChar char="•"/>
        <a:defRPr sz="2900">
          <a:solidFill>
            <a:srgbClr val="000000"/>
          </a:solidFill>
          <a:latin typeface="+mn-lt"/>
          <a:ea typeface="DejaVu Sans" charset="0"/>
          <a:cs typeface="+mn-cs"/>
        </a:defRPr>
      </a:lvl5pPr>
      <a:lvl6pPr marL="2276475" indent="-388938" algn="l" defTabSz="457200" rtl="0" eaLnBrk="0" fontAlgn="base" hangingPunct="0">
        <a:lnSpc>
          <a:spcPct val="89000"/>
        </a:lnSpc>
        <a:spcBef>
          <a:spcPts val="1625"/>
        </a:spcBef>
        <a:spcAft>
          <a:spcPct val="0"/>
        </a:spcAft>
        <a:buClr>
          <a:srgbClr val="000000"/>
        </a:buClr>
        <a:buSzPct val="171000"/>
        <a:buFont typeface="Lucida Grande" charset="0"/>
        <a:buChar char="•"/>
        <a:defRPr sz="2900">
          <a:solidFill>
            <a:srgbClr val="000000"/>
          </a:solidFill>
          <a:latin typeface="+mn-lt"/>
          <a:ea typeface="DejaVu Sans" charset="0"/>
          <a:cs typeface="+mn-cs"/>
        </a:defRPr>
      </a:lvl6pPr>
      <a:lvl7pPr marL="2733675" indent="-388938" algn="l" defTabSz="457200" rtl="0" eaLnBrk="0" fontAlgn="base" hangingPunct="0">
        <a:lnSpc>
          <a:spcPct val="89000"/>
        </a:lnSpc>
        <a:spcBef>
          <a:spcPts val="1625"/>
        </a:spcBef>
        <a:spcAft>
          <a:spcPct val="0"/>
        </a:spcAft>
        <a:buClr>
          <a:srgbClr val="000000"/>
        </a:buClr>
        <a:buSzPct val="171000"/>
        <a:buFont typeface="Lucida Grande" charset="0"/>
        <a:buChar char="•"/>
        <a:defRPr sz="2900">
          <a:solidFill>
            <a:srgbClr val="000000"/>
          </a:solidFill>
          <a:latin typeface="+mn-lt"/>
          <a:ea typeface="DejaVu Sans" charset="0"/>
          <a:cs typeface="+mn-cs"/>
        </a:defRPr>
      </a:lvl7pPr>
      <a:lvl8pPr marL="3190875" indent="-388938" algn="l" defTabSz="457200" rtl="0" eaLnBrk="0" fontAlgn="base" hangingPunct="0">
        <a:lnSpc>
          <a:spcPct val="89000"/>
        </a:lnSpc>
        <a:spcBef>
          <a:spcPts val="1625"/>
        </a:spcBef>
        <a:spcAft>
          <a:spcPct val="0"/>
        </a:spcAft>
        <a:buClr>
          <a:srgbClr val="000000"/>
        </a:buClr>
        <a:buSzPct val="171000"/>
        <a:buFont typeface="Lucida Grande" charset="0"/>
        <a:buChar char="•"/>
        <a:defRPr sz="2900">
          <a:solidFill>
            <a:srgbClr val="000000"/>
          </a:solidFill>
          <a:latin typeface="+mn-lt"/>
          <a:ea typeface="DejaVu Sans" charset="0"/>
          <a:cs typeface="+mn-cs"/>
        </a:defRPr>
      </a:lvl8pPr>
      <a:lvl9pPr marL="3648075" indent="-388938" algn="l" defTabSz="457200" rtl="0" eaLnBrk="0" fontAlgn="base" hangingPunct="0">
        <a:lnSpc>
          <a:spcPct val="89000"/>
        </a:lnSpc>
        <a:spcBef>
          <a:spcPts val="1625"/>
        </a:spcBef>
        <a:spcAft>
          <a:spcPct val="0"/>
        </a:spcAft>
        <a:buClr>
          <a:srgbClr val="000000"/>
        </a:buClr>
        <a:buSzPct val="171000"/>
        <a:buFont typeface="Lucida Grande" charset="0"/>
        <a:buChar char="•"/>
        <a:defRPr sz="2900">
          <a:solidFill>
            <a:srgbClr val="000000"/>
          </a:solidFill>
          <a:latin typeface="+mn-lt"/>
          <a:ea typeface="DejaVu Sans"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671513" y="376238"/>
            <a:ext cx="7800975" cy="152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4098" name="Rectangle 2"/>
          <p:cNvSpPr>
            <a:spLocks noGrp="1" noChangeArrowheads="1"/>
          </p:cNvSpPr>
          <p:nvPr>
            <p:ph type="body" idx="1"/>
          </p:nvPr>
        </p:nvSpPr>
        <p:spPr bwMode="auto">
          <a:xfrm>
            <a:off x="671513" y="1906588"/>
            <a:ext cx="7800975" cy="4948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marL="15875" indent="-15875" algn="ctr" defTabSz="457200" rtl="0" eaLnBrk="0" fontAlgn="base" hangingPunct="0">
        <a:lnSpc>
          <a:spcPct val="101000"/>
        </a:lnSpc>
        <a:spcBef>
          <a:spcPct val="0"/>
        </a:spcBef>
        <a:spcAft>
          <a:spcPct val="0"/>
        </a:spcAft>
        <a:buClr>
          <a:srgbClr val="000000"/>
        </a:buClr>
        <a:buSzPct val="100000"/>
        <a:buFont typeface="Times New Roman" charset="0"/>
        <a:defRPr sz="3200" b="1">
          <a:solidFill>
            <a:srgbClr val="000000"/>
          </a:solidFill>
          <a:latin typeface="+mj-lt"/>
          <a:ea typeface="+mj-ea"/>
          <a:cs typeface="+mj-cs"/>
        </a:defRPr>
      </a:lvl1pPr>
      <a:lvl2pPr marL="15875" indent="-15875" algn="ctr" defTabSz="457200" rtl="0" eaLnBrk="0" fontAlgn="base" hangingPunct="0">
        <a:lnSpc>
          <a:spcPct val="101000"/>
        </a:lnSpc>
        <a:spcBef>
          <a:spcPct val="0"/>
        </a:spcBef>
        <a:spcAft>
          <a:spcPct val="0"/>
        </a:spcAft>
        <a:buClr>
          <a:srgbClr val="000000"/>
        </a:buClr>
        <a:buSzPct val="100000"/>
        <a:buFont typeface="Times New Roman" charset="0"/>
        <a:defRPr sz="4300">
          <a:solidFill>
            <a:srgbClr val="000000"/>
          </a:solidFill>
          <a:latin typeface="Times New Roman" charset="0"/>
          <a:ea typeface="Times New Roman" charset="0"/>
          <a:cs typeface="Times New Roman" charset="0"/>
        </a:defRPr>
      </a:lvl2pPr>
      <a:lvl3pPr marL="15875" indent="-15875" algn="ctr" defTabSz="457200" rtl="0" eaLnBrk="0" fontAlgn="base" hangingPunct="0">
        <a:lnSpc>
          <a:spcPct val="101000"/>
        </a:lnSpc>
        <a:spcBef>
          <a:spcPct val="0"/>
        </a:spcBef>
        <a:spcAft>
          <a:spcPct val="0"/>
        </a:spcAft>
        <a:buClr>
          <a:srgbClr val="000000"/>
        </a:buClr>
        <a:buSzPct val="100000"/>
        <a:buFont typeface="Times New Roman" charset="0"/>
        <a:defRPr sz="4300">
          <a:solidFill>
            <a:srgbClr val="000000"/>
          </a:solidFill>
          <a:latin typeface="Times New Roman" charset="0"/>
          <a:ea typeface="Times New Roman" charset="0"/>
          <a:cs typeface="Times New Roman" charset="0"/>
        </a:defRPr>
      </a:lvl3pPr>
      <a:lvl4pPr marL="15875" indent="-15875" algn="ctr" defTabSz="457200" rtl="0" eaLnBrk="0" fontAlgn="base" hangingPunct="0">
        <a:lnSpc>
          <a:spcPct val="101000"/>
        </a:lnSpc>
        <a:spcBef>
          <a:spcPct val="0"/>
        </a:spcBef>
        <a:spcAft>
          <a:spcPct val="0"/>
        </a:spcAft>
        <a:buClr>
          <a:srgbClr val="000000"/>
        </a:buClr>
        <a:buSzPct val="100000"/>
        <a:buFont typeface="Times New Roman" charset="0"/>
        <a:defRPr sz="4300">
          <a:solidFill>
            <a:srgbClr val="000000"/>
          </a:solidFill>
          <a:latin typeface="Times New Roman" charset="0"/>
          <a:ea typeface="Times New Roman" charset="0"/>
          <a:cs typeface="Times New Roman" charset="0"/>
        </a:defRPr>
      </a:lvl4pPr>
      <a:lvl5pPr marL="15875" indent="-15875" algn="ctr" defTabSz="457200" rtl="0" eaLnBrk="0" fontAlgn="base" hangingPunct="0">
        <a:lnSpc>
          <a:spcPct val="101000"/>
        </a:lnSpc>
        <a:spcBef>
          <a:spcPct val="0"/>
        </a:spcBef>
        <a:spcAft>
          <a:spcPct val="0"/>
        </a:spcAft>
        <a:buClr>
          <a:srgbClr val="000000"/>
        </a:buClr>
        <a:buSzPct val="100000"/>
        <a:buFont typeface="Times New Roman" charset="0"/>
        <a:defRPr sz="4300">
          <a:solidFill>
            <a:srgbClr val="000000"/>
          </a:solidFill>
          <a:latin typeface="Times New Roman" charset="0"/>
          <a:ea typeface="Times New Roman" charset="0"/>
          <a:cs typeface="Times New Roman" charset="0"/>
        </a:defRPr>
      </a:lvl5pPr>
      <a:lvl6pPr marL="473075" indent="-15875" algn="ctr" defTabSz="457200" rtl="0" eaLnBrk="0" fontAlgn="base" hangingPunct="0">
        <a:lnSpc>
          <a:spcPct val="101000"/>
        </a:lnSpc>
        <a:spcBef>
          <a:spcPct val="0"/>
        </a:spcBef>
        <a:spcAft>
          <a:spcPct val="0"/>
        </a:spcAft>
        <a:buClr>
          <a:srgbClr val="000000"/>
        </a:buClr>
        <a:buSzPct val="100000"/>
        <a:buFont typeface="Times New Roman" charset="0"/>
        <a:defRPr sz="4300">
          <a:solidFill>
            <a:srgbClr val="000000"/>
          </a:solidFill>
          <a:latin typeface="Times New Roman" charset="0"/>
          <a:ea typeface="Times New Roman" charset="0"/>
          <a:cs typeface="Times New Roman" charset="0"/>
        </a:defRPr>
      </a:lvl6pPr>
      <a:lvl7pPr marL="930275" indent="-15875" algn="ctr" defTabSz="457200" rtl="0" eaLnBrk="0" fontAlgn="base" hangingPunct="0">
        <a:lnSpc>
          <a:spcPct val="101000"/>
        </a:lnSpc>
        <a:spcBef>
          <a:spcPct val="0"/>
        </a:spcBef>
        <a:spcAft>
          <a:spcPct val="0"/>
        </a:spcAft>
        <a:buClr>
          <a:srgbClr val="000000"/>
        </a:buClr>
        <a:buSzPct val="100000"/>
        <a:buFont typeface="Times New Roman" charset="0"/>
        <a:defRPr sz="4300">
          <a:solidFill>
            <a:srgbClr val="000000"/>
          </a:solidFill>
          <a:latin typeface="Times New Roman" charset="0"/>
          <a:ea typeface="Times New Roman" charset="0"/>
          <a:cs typeface="Times New Roman" charset="0"/>
        </a:defRPr>
      </a:lvl7pPr>
      <a:lvl8pPr marL="1387475" indent="-15875" algn="ctr" defTabSz="457200" rtl="0" eaLnBrk="0" fontAlgn="base" hangingPunct="0">
        <a:lnSpc>
          <a:spcPct val="101000"/>
        </a:lnSpc>
        <a:spcBef>
          <a:spcPct val="0"/>
        </a:spcBef>
        <a:spcAft>
          <a:spcPct val="0"/>
        </a:spcAft>
        <a:buClr>
          <a:srgbClr val="000000"/>
        </a:buClr>
        <a:buSzPct val="100000"/>
        <a:buFont typeface="Times New Roman" charset="0"/>
        <a:defRPr sz="4300">
          <a:solidFill>
            <a:srgbClr val="000000"/>
          </a:solidFill>
          <a:latin typeface="Times New Roman" charset="0"/>
          <a:ea typeface="Times New Roman" charset="0"/>
          <a:cs typeface="Times New Roman" charset="0"/>
        </a:defRPr>
      </a:lvl8pPr>
      <a:lvl9pPr marL="1844675" indent="-15875" algn="ctr" defTabSz="457200" rtl="0" eaLnBrk="0" fontAlgn="base" hangingPunct="0">
        <a:lnSpc>
          <a:spcPct val="101000"/>
        </a:lnSpc>
        <a:spcBef>
          <a:spcPct val="0"/>
        </a:spcBef>
        <a:spcAft>
          <a:spcPct val="0"/>
        </a:spcAft>
        <a:buClr>
          <a:srgbClr val="000000"/>
        </a:buClr>
        <a:buSzPct val="100000"/>
        <a:buFont typeface="Times New Roman" charset="0"/>
        <a:defRPr sz="4300">
          <a:solidFill>
            <a:srgbClr val="000000"/>
          </a:solidFill>
          <a:latin typeface="Times New Roman" charset="0"/>
          <a:ea typeface="Times New Roman" charset="0"/>
          <a:cs typeface="Times New Roman" charset="0"/>
        </a:defRPr>
      </a:lvl9pPr>
    </p:titleStyle>
    <p:bodyStyle>
      <a:lvl1pPr marL="323850" indent="-323850" algn="l" defTabSz="457200" rtl="0" eaLnBrk="0" fontAlgn="base" hangingPunct="0">
        <a:lnSpc>
          <a:spcPct val="101000"/>
        </a:lnSpc>
        <a:spcBef>
          <a:spcPts val="725"/>
        </a:spcBef>
        <a:spcAft>
          <a:spcPct val="0"/>
        </a:spcAft>
        <a:buClr>
          <a:srgbClr val="000000"/>
        </a:buClr>
        <a:buSzPct val="100000"/>
        <a:buFont typeface="Lucida Grande" charset="0"/>
        <a:buChar char="•"/>
        <a:defRPr sz="3100">
          <a:solidFill>
            <a:srgbClr val="000000"/>
          </a:solidFill>
          <a:latin typeface="+mn-lt"/>
          <a:ea typeface="+mn-ea"/>
          <a:cs typeface="+mn-cs"/>
        </a:defRPr>
      </a:lvl1pPr>
      <a:lvl2pPr marL="638175" indent="-269875" algn="l" defTabSz="457200" rtl="0" eaLnBrk="0" fontAlgn="base" hangingPunct="0">
        <a:lnSpc>
          <a:spcPct val="101000"/>
        </a:lnSpc>
        <a:spcBef>
          <a:spcPts val="625"/>
        </a:spcBef>
        <a:spcAft>
          <a:spcPct val="0"/>
        </a:spcAft>
        <a:buClr>
          <a:srgbClr val="000000"/>
        </a:buClr>
        <a:buSzPct val="100000"/>
        <a:buFont typeface="Lucida Grande" charset="0"/>
        <a:buChar char="–"/>
        <a:defRPr sz="2700">
          <a:solidFill>
            <a:srgbClr val="000000"/>
          </a:solidFill>
          <a:latin typeface="+mn-lt"/>
          <a:ea typeface="Times New Roman" charset="0"/>
          <a:cs typeface="+mn-cs"/>
        </a:defRPr>
      </a:lvl2pPr>
      <a:lvl3pPr marL="1046163" indent="-220663" algn="l" defTabSz="457200" rtl="0" eaLnBrk="0" fontAlgn="base" hangingPunct="0">
        <a:lnSpc>
          <a:spcPct val="101000"/>
        </a:lnSpc>
        <a:spcBef>
          <a:spcPts val="538"/>
        </a:spcBef>
        <a:spcAft>
          <a:spcPct val="0"/>
        </a:spcAft>
        <a:buClr>
          <a:srgbClr val="000000"/>
        </a:buClr>
        <a:buSzPct val="100000"/>
        <a:buFont typeface="Lucida Grande" charset="0"/>
        <a:buChar char="•"/>
        <a:defRPr sz="2300">
          <a:solidFill>
            <a:srgbClr val="000000"/>
          </a:solidFill>
          <a:latin typeface="+mn-lt"/>
          <a:ea typeface="Times New Roman" charset="0"/>
          <a:cs typeface="+mn-cs"/>
        </a:defRPr>
      </a:lvl3pPr>
      <a:lvl4pPr marL="1506538" indent="-228600" algn="l" defTabSz="457200" rtl="0" eaLnBrk="0" fontAlgn="base" hangingPunct="0">
        <a:lnSpc>
          <a:spcPct val="101000"/>
        </a:lnSpc>
        <a:spcBef>
          <a:spcPts val="450"/>
        </a:spcBef>
        <a:spcAft>
          <a:spcPct val="0"/>
        </a:spcAft>
        <a:buClr>
          <a:srgbClr val="000000"/>
        </a:buClr>
        <a:buSzPct val="100000"/>
        <a:buFont typeface="Lucida Grande" charset="0"/>
        <a:buChar char="–"/>
        <a:defRPr sz="2000">
          <a:solidFill>
            <a:srgbClr val="000000"/>
          </a:solidFill>
          <a:latin typeface="+mn-lt"/>
          <a:ea typeface="Times New Roman" charset="0"/>
          <a:cs typeface="+mn-cs"/>
        </a:defRPr>
      </a:lvl4pPr>
      <a:lvl5pPr marL="1963738" indent="-228600" algn="l" defTabSz="457200" rtl="0" eaLnBrk="0" fontAlgn="base" hangingPunct="0">
        <a:lnSpc>
          <a:spcPct val="101000"/>
        </a:lnSpc>
        <a:spcBef>
          <a:spcPts val="450"/>
        </a:spcBef>
        <a:spcAft>
          <a:spcPct val="0"/>
        </a:spcAft>
        <a:buClr>
          <a:srgbClr val="000000"/>
        </a:buClr>
        <a:buSzPct val="100000"/>
        <a:buFont typeface="Lucida Grande" charset="0"/>
        <a:buChar char="»"/>
        <a:defRPr sz="2000">
          <a:solidFill>
            <a:srgbClr val="000000"/>
          </a:solidFill>
          <a:latin typeface="+mn-lt"/>
          <a:ea typeface="Times New Roman" charset="0"/>
          <a:cs typeface="+mn-cs"/>
        </a:defRPr>
      </a:lvl5pPr>
      <a:lvl6pPr marL="2420938" indent="-228600" algn="l" defTabSz="457200" rtl="0" eaLnBrk="0" fontAlgn="base" hangingPunct="0">
        <a:lnSpc>
          <a:spcPct val="101000"/>
        </a:lnSpc>
        <a:spcBef>
          <a:spcPts val="450"/>
        </a:spcBef>
        <a:spcAft>
          <a:spcPct val="0"/>
        </a:spcAft>
        <a:buClr>
          <a:srgbClr val="000000"/>
        </a:buClr>
        <a:buSzPct val="100000"/>
        <a:buFont typeface="Lucida Grande" charset="0"/>
        <a:buChar char="»"/>
        <a:defRPr sz="2000">
          <a:solidFill>
            <a:srgbClr val="000000"/>
          </a:solidFill>
          <a:latin typeface="+mn-lt"/>
          <a:ea typeface="Times New Roman" charset="0"/>
          <a:cs typeface="+mn-cs"/>
        </a:defRPr>
      </a:lvl6pPr>
      <a:lvl7pPr marL="2878138" indent="-228600" algn="l" defTabSz="457200" rtl="0" eaLnBrk="0" fontAlgn="base" hangingPunct="0">
        <a:lnSpc>
          <a:spcPct val="101000"/>
        </a:lnSpc>
        <a:spcBef>
          <a:spcPts val="450"/>
        </a:spcBef>
        <a:spcAft>
          <a:spcPct val="0"/>
        </a:spcAft>
        <a:buClr>
          <a:srgbClr val="000000"/>
        </a:buClr>
        <a:buSzPct val="100000"/>
        <a:buFont typeface="Lucida Grande" charset="0"/>
        <a:buChar char="»"/>
        <a:defRPr sz="2000">
          <a:solidFill>
            <a:srgbClr val="000000"/>
          </a:solidFill>
          <a:latin typeface="+mn-lt"/>
          <a:ea typeface="Times New Roman" charset="0"/>
          <a:cs typeface="+mn-cs"/>
        </a:defRPr>
      </a:lvl7pPr>
      <a:lvl8pPr marL="3335338" indent="-228600" algn="l" defTabSz="457200" rtl="0" eaLnBrk="0" fontAlgn="base" hangingPunct="0">
        <a:lnSpc>
          <a:spcPct val="101000"/>
        </a:lnSpc>
        <a:spcBef>
          <a:spcPts val="450"/>
        </a:spcBef>
        <a:spcAft>
          <a:spcPct val="0"/>
        </a:spcAft>
        <a:buClr>
          <a:srgbClr val="000000"/>
        </a:buClr>
        <a:buSzPct val="100000"/>
        <a:buFont typeface="Lucida Grande" charset="0"/>
        <a:buChar char="»"/>
        <a:defRPr sz="2000">
          <a:solidFill>
            <a:srgbClr val="000000"/>
          </a:solidFill>
          <a:latin typeface="+mn-lt"/>
          <a:ea typeface="Times New Roman" charset="0"/>
          <a:cs typeface="+mn-cs"/>
        </a:defRPr>
      </a:lvl8pPr>
      <a:lvl9pPr marL="3792538" indent="-228600" algn="l" defTabSz="457200" rtl="0" eaLnBrk="0" fontAlgn="base" hangingPunct="0">
        <a:lnSpc>
          <a:spcPct val="101000"/>
        </a:lnSpc>
        <a:spcBef>
          <a:spcPts val="450"/>
        </a:spcBef>
        <a:spcAft>
          <a:spcPct val="0"/>
        </a:spcAft>
        <a:buClr>
          <a:srgbClr val="000000"/>
        </a:buClr>
        <a:buSzPct val="100000"/>
        <a:buFont typeface="Lucida Grande" charset="0"/>
        <a:buChar char="»"/>
        <a:defRPr sz="2000">
          <a:solidFill>
            <a:srgbClr val="000000"/>
          </a:solidFill>
          <a:latin typeface="+mn-lt"/>
          <a:ea typeface="Times New Roman"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jpeg"/><Relationship Id="rId6" Type="http://schemas.openxmlformats.org/officeDocument/2006/relationships/image" Target="../media/image46.png"/><Relationship Id="rId7" Type="http://schemas.openxmlformats.org/officeDocument/2006/relationships/image" Target="../media/image15.png"/><Relationship Id="rId8" Type="http://schemas.openxmlformats.org/officeDocument/2006/relationships/image" Target="../media/image47.jpeg"/><Relationship Id="rId1" Type="http://schemas.openxmlformats.org/officeDocument/2006/relationships/slideLayout" Target="../slideLayouts/slideLayout2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24.xml"/><Relationship Id="rId2"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Layout" Target="../slideLayouts/slideLayout29.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jpeg"/><Relationship Id="rId10" Type="http://schemas.openxmlformats.org/officeDocument/2006/relationships/image" Target="../media/image15.png"/><Relationship Id="rId1" Type="http://schemas.openxmlformats.org/officeDocument/2006/relationships/slideLayout" Target="../slideLayouts/slideLayout2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1.jpeg"/><Relationship Id="rId9" Type="http://schemas.openxmlformats.org/officeDocument/2006/relationships/image" Target="../media/image22.jpeg"/><Relationship Id="rId10" Type="http://schemas.openxmlformats.org/officeDocument/2006/relationships/image" Target="../media/image23.jpeg"/><Relationship Id="rId1" Type="http://schemas.openxmlformats.org/officeDocument/2006/relationships/slideLayout" Target="../slideLayouts/slideLayout2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1" Type="http://schemas.openxmlformats.org/officeDocument/2006/relationships/slideLayout" Target="../slideLayouts/slideLayout2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15.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192088" y="806450"/>
            <a:ext cx="7543800" cy="210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3480" tIns="0" rIns="147960" bIns="0" anchor="b"/>
          <a:lstStyle>
            <a:lvl1pPr>
              <a:tabLst>
                <a:tab pos="0"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defRPr sz="1200">
                <a:solidFill>
                  <a:srgbClr val="FFFFFF"/>
                </a:solidFill>
                <a:latin typeface="Gill Sans" charset="0"/>
                <a:ea typeface="ＭＳ Ｐゴシック" charset="0"/>
                <a:cs typeface="DejaVu Sans" charset="0"/>
              </a:defRPr>
            </a:lvl1pPr>
            <a:lvl2pPr>
              <a:tabLst>
                <a:tab pos="0"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defRPr sz="1200">
                <a:solidFill>
                  <a:srgbClr val="FFFFFF"/>
                </a:solidFill>
                <a:latin typeface="Gill Sans" charset="0"/>
                <a:ea typeface="DejaVu Sans" charset="0"/>
                <a:cs typeface="DejaVu Sans" charset="0"/>
              </a:defRPr>
            </a:lvl2pPr>
            <a:lvl3pPr>
              <a:tabLst>
                <a:tab pos="0"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defRPr sz="1200">
                <a:solidFill>
                  <a:srgbClr val="FFFFFF"/>
                </a:solidFill>
                <a:latin typeface="Gill Sans" charset="0"/>
                <a:ea typeface="DejaVu Sans" charset="0"/>
                <a:cs typeface="DejaVu Sans" charset="0"/>
              </a:defRPr>
            </a:lvl3pPr>
            <a:lvl4pPr>
              <a:tabLst>
                <a:tab pos="0"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defRPr sz="1200">
                <a:solidFill>
                  <a:srgbClr val="FFFFFF"/>
                </a:solidFill>
                <a:latin typeface="Gill Sans" charset="0"/>
                <a:ea typeface="DejaVu Sans" charset="0"/>
                <a:cs typeface="DejaVu Sans" charset="0"/>
              </a:defRPr>
            </a:lvl4pPr>
            <a:lvl5pPr>
              <a:tabLst>
                <a:tab pos="0"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defRPr sz="1200">
                <a:solidFill>
                  <a:srgbClr val="FFFFFF"/>
                </a:solidFill>
                <a:latin typeface="Gill Sans" charset="0"/>
                <a:ea typeface="DejaVu Sans" charset="0"/>
                <a:cs typeface="DejaVu Sans" charset="0"/>
              </a:defRPr>
            </a:lvl5pPr>
            <a:lvl6pPr fontAlgn="base">
              <a:lnSpc>
                <a:spcPct val="89000"/>
              </a:lnSpc>
              <a:spcBef>
                <a:spcPct val="0"/>
              </a:spcBef>
              <a:spcAft>
                <a:spcPct val="0"/>
              </a:spcAft>
              <a:buClr>
                <a:srgbClr val="000000"/>
              </a:buClr>
              <a:buSzPct val="100000"/>
              <a:buFont typeface="Gill Sans" charset="0"/>
              <a:tabLst>
                <a:tab pos="0"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defRPr sz="1200">
                <a:solidFill>
                  <a:srgbClr val="FFFFFF"/>
                </a:solidFill>
                <a:latin typeface="Gill Sans" charset="0"/>
                <a:ea typeface="DejaVu Sans" charset="0"/>
                <a:cs typeface="DejaVu Sans" charset="0"/>
              </a:defRPr>
            </a:lvl6pPr>
            <a:lvl7pPr fontAlgn="base">
              <a:lnSpc>
                <a:spcPct val="89000"/>
              </a:lnSpc>
              <a:spcBef>
                <a:spcPct val="0"/>
              </a:spcBef>
              <a:spcAft>
                <a:spcPct val="0"/>
              </a:spcAft>
              <a:buClr>
                <a:srgbClr val="000000"/>
              </a:buClr>
              <a:buSzPct val="100000"/>
              <a:buFont typeface="Gill Sans" charset="0"/>
              <a:tabLst>
                <a:tab pos="0"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defRPr sz="1200">
                <a:solidFill>
                  <a:srgbClr val="FFFFFF"/>
                </a:solidFill>
                <a:latin typeface="Gill Sans" charset="0"/>
                <a:ea typeface="DejaVu Sans" charset="0"/>
                <a:cs typeface="DejaVu Sans" charset="0"/>
              </a:defRPr>
            </a:lvl7pPr>
            <a:lvl8pPr fontAlgn="base">
              <a:lnSpc>
                <a:spcPct val="89000"/>
              </a:lnSpc>
              <a:spcBef>
                <a:spcPct val="0"/>
              </a:spcBef>
              <a:spcAft>
                <a:spcPct val="0"/>
              </a:spcAft>
              <a:buClr>
                <a:srgbClr val="000000"/>
              </a:buClr>
              <a:buSzPct val="100000"/>
              <a:buFont typeface="Gill Sans" charset="0"/>
              <a:tabLst>
                <a:tab pos="0"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defRPr sz="1200">
                <a:solidFill>
                  <a:srgbClr val="FFFFFF"/>
                </a:solidFill>
                <a:latin typeface="Gill Sans" charset="0"/>
                <a:ea typeface="DejaVu Sans" charset="0"/>
                <a:cs typeface="DejaVu Sans" charset="0"/>
              </a:defRPr>
            </a:lvl8pPr>
            <a:lvl9pPr fontAlgn="base">
              <a:lnSpc>
                <a:spcPct val="89000"/>
              </a:lnSpc>
              <a:spcBef>
                <a:spcPct val="0"/>
              </a:spcBef>
              <a:spcAft>
                <a:spcPct val="0"/>
              </a:spcAft>
              <a:buClr>
                <a:srgbClr val="000000"/>
              </a:buClr>
              <a:buSzPct val="100000"/>
              <a:buFont typeface="Gill Sans" charset="0"/>
              <a:tabLst>
                <a:tab pos="0"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defRPr sz="1200">
                <a:solidFill>
                  <a:srgbClr val="FFFFFF"/>
                </a:solidFill>
                <a:latin typeface="Gill Sans" charset="0"/>
                <a:ea typeface="DejaVu Sans" charset="0"/>
                <a:cs typeface="DejaVu Sans" charset="0"/>
              </a:defRPr>
            </a:lvl9pPr>
          </a:lstStyle>
          <a:p>
            <a:pPr algn="ctr">
              <a:lnSpc>
                <a:spcPct val="96000"/>
              </a:lnSpc>
            </a:pPr>
            <a:r>
              <a:rPr lang="en-GB" sz="3600" b="1">
                <a:solidFill>
                  <a:srgbClr val="000066"/>
                </a:solidFill>
                <a:latin typeface="Bitstream Vera Sans" charset="0"/>
              </a:rPr>
              <a:t>Geospatial modeling for sustainable land management: surface runoff and erosion/deposition</a:t>
            </a:r>
          </a:p>
        </p:txBody>
      </p:sp>
      <p:sp>
        <p:nvSpPr>
          <p:cNvPr id="7170" name="Text Box 2"/>
          <p:cNvSpPr txBox="1">
            <a:spLocks noChangeArrowheads="1"/>
          </p:cNvSpPr>
          <p:nvPr/>
        </p:nvSpPr>
        <p:spPr bwMode="auto">
          <a:xfrm>
            <a:off x="228600" y="3429000"/>
            <a:ext cx="7315200" cy="1003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1040" tIns="0" rIns="41040" bIns="0"/>
          <a:lstStyle>
            <a:lvl1pPr>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sz="1200">
                <a:solidFill>
                  <a:srgbClr val="FFFFFF"/>
                </a:solidFill>
                <a:latin typeface="Gill Sans" charset="0"/>
                <a:ea typeface="ＭＳ Ｐゴシック" charset="0"/>
                <a:cs typeface="DejaVu Sans" charset="0"/>
              </a:defRPr>
            </a:lvl1pPr>
            <a:lvl2pPr>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sz="1200">
                <a:solidFill>
                  <a:srgbClr val="FFFFFF"/>
                </a:solidFill>
                <a:latin typeface="Gill Sans" charset="0"/>
                <a:ea typeface="DejaVu Sans" charset="0"/>
                <a:cs typeface="DejaVu Sans" charset="0"/>
              </a:defRPr>
            </a:lvl2pPr>
            <a:lvl3pPr>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sz="1200">
                <a:solidFill>
                  <a:srgbClr val="FFFFFF"/>
                </a:solidFill>
                <a:latin typeface="Gill Sans" charset="0"/>
                <a:ea typeface="DejaVu Sans" charset="0"/>
                <a:cs typeface="DejaVu Sans" charset="0"/>
              </a:defRPr>
            </a:lvl3pPr>
            <a:lvl4pPr>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sz="1200">
                <a:solidFill>
                  <a:srgbClr val="FFFFFF"/>
                </a:solidFill>
                <a:latin typeface="Gill Sans" charset="0"/>
                <a:ea typeface="DejaVu Sans" charset="0"/>
                <a:cs typeface="DejaVu Sans" charset="0"/>
              </a:defRPr>
            </a:lvl4pPr>
            <a:lvl5pPr>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sz="1200">
                <a:solidFill>
                  <a:srgbClr val="FFFFFF"/>
                </a:solidFill>
                <a:latin typeface="Gill Sans" charset="0"/>
                <a:ea typeface="DejaVu Sans" charset="0"/>
                <a:cs typeface="DejaVu Sans" charset="0"/>
              </a:defRPr>
            </a:lvl5pPr>
            <a:lvl6pPr fontAlgn="base">
              <a:lnSpc>
                <a:spcPct val="89000"/>
              </a:lnSpc>
              <a:spcBef>
                <a:spcPct val="0"/>
              </a:spcBef>
              <a:spcAft>
                <a:spcPct val="0"/>
              </a:spcAft>
              <a:buClr>
                <a:srgbClr val="000000"/>
              </a:buClr>
              <a:buSzPct val="100000"/>
              <a:buFont typeface="Gill Sans" charset="0"/>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sz="1200">
                <a:solidFill>
                  <a:srgbClr val="FFFFFF"/>
                </a:solidFill>
                <a:latin typeface="Gill Sans" charset="0"/>
                <a:ea typeface="DejaVu Sans" charset="0"/>
                <a:cs typeface="DejaVu Sans" charset="0"/>
              </a:defRPr>
            </a:lvl6pPr>
            <a:lvl7pPr fontAlgn="base">
              <a:lnSpc>
                <a:spcPct val="89000"/>
              </a:lnSpc>
              <a:spcBef>
                <a:spcPct val="0"/>
              </a:spcBef>
              <a:spcAft>
                <a:spcPct val="0"/>
              </a:spcAft>
              <a:buClr>
                <a:srgbClr val="000000"/>
              </a:buClr>
              <a:buSzPct val="100000"/>
              <a:buFont typeface="Gill Sans" charset="0"/>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sz="1200">
                <a:solidFill>
                  <a:srgbClr val="FFFFFF"/>
                </a:solidFill>
                <a:latin typeface="Gill Sans" charset="0"/>
                <a:ea typeface="DejaVu Sans" charset="0"/>
                <a:cs typeface="DejaVu Sans" charset="0"/>
              </a:defRPr>
            </a:lvl7pPr>
            <a:lvl8pPr fontAlgn="base">
              <a:lnSpc>
                <a:spcPct val="89000"/>
              </a:lnSpc>
              <a:spcBef>
                <a:spcPct val="0"/>
              </a:spcBef>
              <a:spcAft>
                <a:spcPct val="0"/>
              </a:spcAft>
              <a:buClr>
                <a:srgbClr val="000000"/>
              </a:buClr>
              <a:buSzPct val="100000"/>
              <a:buFont typeface="Gill Sans" charset="0"/>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sz="1200">
                <a:solidFill>
                  <a:srgbClr val="FFFFFF"/>
                </a:solidFill>
                <a:latin typeface="Gill Sans" charset="0"/>
                <a:ea typeface="DejaVu Sans" charset="0"/>
                <a:cs typeface="DejaVu Sans" charset="0"/>
              </a:defRPr>
            </a:lvl8pPr>
            <a:lvl9pPr fontAlgn="base">
              <a:lnSpc>
                <a:spcPct val="89000"/>
              </a:lnSpc>
              <a:spcBef>
                <a:spcPct val="0"/>
              </a:spcBef>
              <a:spcAft>
                <a:spcPct val="0"/>
              </a:spcAft>
              <a:buClr>
                <a:srgbClr val="000000"/>
              </a:buClr>
              <a:buSzPct val="100000"/>
              <a:buFont typeface="Gill Sans" charset="0"/>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sz="1200">
                <a:solidFill>
                  <a:srgbClr val="FFFFFF"/>
                </a:solidFill>
                <a:latin typeface="Gill Sans" charset="0"/>
                <a:ea typeface="DejaVu Sans" charset="0"/>
                <a:cs typeface="DejaVu Sans" charset="0"/>
              </a:defRPr>
            </a:lvl9pPr>
          </a:lstStyle>
          <a:p>
            <a:pPr algn="ctr">
              <a:lnSpc>
                <a:spcPct val="96000"/>
              </a:lnSpc>
              <a:buClr>
                <a:srgbClr val="007D7D"/>
              </a:buClr>
            </a:pPr>
            <a:r>
              <a:rPr lang="en-GB" sz="2200" b="1">
                <a:solidFill>
                  <a:srgbClr val="008080"/>
                </a:solidFill>
                <a:latin typeface="Bitstream Vera Sans" charset="0"/>
              </a:rPr>
              <a:t>Helena Mitasova</a:t>
            </a:r>
            <a:r>
              <a:rPr lang="en-GB" sz="2200" b="1">
                <a:solidFill>
                  <a:srgbClr val="000000"/>
                </a:solidFill>
                <a:latin typeface="Bitstream Vera Sans" charset="0"/>
              </a:rPr>
              <a:t> </a:t>
            </a:r>
          </a:p>
          <a:p>
            <a:pPr algn="ctr">
              <a:lnSpc>
                <a:spcPct val="96000"/>
              </a:lnSpc>
              <a:buClr>
                <a:srgbClr val="007D7D"/>
              </a:buClr>
            </a:pPr>
            <a:r>
              <a:rPr lang="en-GB" sz="2200" b="1">
                <a:solidFill>
                  <a:srgbClr val="000000"/>
                </a:solidFill>
                <a:latin typeface="Bitstream Vera Sans" charset="0"/>
              </a:rPr>
              <a:t>North Carolina State University</a:t>
            </a:r>
          </a:p>
          <a:p>
            <a:pPr algn="ctr">
              <a:lnSpc>
                <a:spcPct val="95000"/>
              </a:lnSpc>
              <a:buClr>
                <a:srgbClr val="007D7D"/>
              </a:buClr>
            </a:pPr>
            <a:endParaRPr lang="en-GB" sz="2200" b="1">
              <a:solidFill>
                <a:srgbClr val="000000"/>
              </a:solidFill>
              <a:latin typeface="Bitstream Vera Sans" charset="0"/>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5486400"/>
            <a:ext cx="2667000" cy="974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5486400"/>
            <a:ext cx="914400" cy="892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173" name="Group 5"/>
          <p:cNvGrpSpPr>
            <a:grpSpLocks/>
          </p:cNvGrpSpPr>
          <p:nvPr/>
        </p:nvGrpSpPr>
        <p:grpSpPr bwMode="auto">
          <a:xfrm>
            <a:off x="2411413" y="6391275"/>
            <a:ext cx="941387" cy="155575"/>
            <a:chOff x="1519" y="4026"/>
            <a:chExt cx="593" cy="98"/>
          </a:xfrm>
        </p:grpSpPr>
        <p:sp>
          <p:nvSpPr>
            <p:cNvPr id="7174" name="Rectangle 6"/>
            <p:cNvSpPr>
              <a:spLocks noChangeArrowheads="1"/>
            </p:cNvSpPr>
            <p:nvPr/>
          </p:nvSpPr>
          <p:spPr bwMode="auto">
            <a:xfrm>
              <a:off x="1519" y="4026"/>
              <a:ext cx="593" cy="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nSpc>
                  <a:spcPct val="7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a:solidFill>
                    <a:srgbClr val="067F08"/>
                  </a:solidFill>
                  <a:latin typeface="Lucida Grande" charset="0"/>
                </a:rPr>
                <a:t>GRASS GIS</a:t>
              </a:r>
            </a:p>
          </p:txBody>
        </p:sp>
      </p:grpSp>
      <p:sp>
        <p:nvSpPr>
          <p:cNvPr id="7175" name="Rectangle 7"/>
          <p:cNvSpPr>
            <a:spLocks noChangeArrowheads="1"/>
          </p:cNvSpPr>
          <p:nvPr/>
        </p:nvSpPr>
        <p:spPr bwMode="auto">
          <a:xfrm>
            <a:off x="7772400" y="0"/>
            <a:ext cx="1349375" cy="6823075"/>
          </a:xfrm>
          <a:prstGeom prst="rect">
            <a:avLst/>
          </a:prstGeom>
          <a:solidFill>
            <a:srgbClr val="64BA85"/>
          </a:solidFill>
          <a:ln w="25560">
            <a:solidFill>
              <a:srgbClr val="6DC576"/>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9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700">
              <a:solidFill>
                <a:srgbClr val="FFFFFF"/>
              </a:solidFill>
              <a:effectLst>
                <a:outerShdw blurRad="38100" dist="38100" dir="2700000" algn="tl">
                  <a:srgbClr val="000000"/>
                </a:outerShdw>
              </a:effectLst>
            </a:endParaRPr>
          </a:p>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700">
              <a:solidFill>
                <a:srgbClr val="FFFFFF"/>
              </a:solidFill>
              <a:effectLst>
                <a:outerShdw blurRad="38100" dist="38100" dir="2700000" algn="tl">
                  <a:srgbClr val="000000"/>
                </a:outerShdw>
              </a:effectLst>
            </a:endParaRPr>
          </a:p>
        </p:txBody>
      </p:sp>
      <p:pic>
        <p:nvPicPr>
          <p:cNvPr id="717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 y="5486400"/>
            <a:ext cx="9017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bals_erdepm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3" descr="bals_erdepm1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762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p:cNvPicPr>
            <a:picLocks noChangeAspect="1" noChangeArrowheads="1"/>
          </p:cNvPicPr>
          <p:nvPr/>
        </p:nvPicPr>
        <p:blipFill>
          <a:blip r:embed="rId5">
            <a:extLst>
              <a:ext uri="{28A0092B-C50C-407E-A947-70E740481C1C}">
                <a14:useLocalDpi xmlns:a14="http://schemas.microsoft.com/office/drawing/2010/main" val="0"/>
              </a:ext>
            </a:extLst>
          </a:blip>
          <a:srcRect l="15511" t="32599" r="50865" b="35027"/>
          <a:stretch>
            <a:fillRect/>
          </a:stretch>
        </p:blipFill>
        <p:spPr bwMode="auto">
          <a:xfrm>
            <a:off x="2730500" y="390525"/>
            <a:ext cx="166688" cy="523875"/>
          </a:xfrm>
          <a:prstGeom prst="rect">
            <a:avLst/>
          </a:prstGeom>
          <a:noFill/>
          <a:ln>
            <a:noFill/>
          </a:ln>
          <a:effectLst/>
          <a:extLst>
            <a:ext uri="{909E8E84-426E-40dd-AFC4-6F175D3DCCD1}">
              <a14:hiddenFill xmlns:a14="http://schemas.microsoft.com/office/drawing/2010/main">
                <a:blipFill dpi="0" rotWithShape="0">
                  <a:blip/>
                  <a:srcRect l="15511" t="32599" r="50865" b="3502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319" name="Text Box 7"/>
          <p:cNvSpPr txBox="1">
            <a:spLocks noChangeArrowheads="1"/>
          </p:cNvSpPr>
          <p:nvPr/>
        </p:nvSpPr>
        <p:spPr bwMode="auto">
          <a:xfrm>
            <a:off x="2819400" y="381000"/>
            <a:ext cx="766763" cy="51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defRPr/>
            </a:pPr>
            <a:r>
              <a:rPr lang="en-US" sz="1000" dirty="0" smtClean="0"/>
              <a:t>erosion</a:t>
            </a:r>
          </a:p>
          <a:p>
            <a:pPr>
              <a:defRPr/>
            </a:pPr>
            <a:endParaRPr lang="en-US" sz="1000" dirty="0" smtClean="0"/>
          </a:p>
          <a:p>
            <a:pPr>
              <a:defRPr/>
            </a:pPr>
            <a:r>
              <a:rPr lang="en-US" sz="1000" dirty="0" smtClean="0"/>
              <a:t>depositio</a:t>
            </a:r>
            <a:r>
              <a:rPr lang="en-US" sz="1000" b="1" dirty="0" smtClean="0"/>
              <a:t>n</a:t>
            </a:r>
          </a:p>
        </p:txBody>
      </p:sp>
      <p:pic>
        <p:nvPicPr>
          <p:cNvPr id="52229" name="Picture 1" descr="bals_erdepvar.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91250" y="76200"/>
            <a:ext cx="2952750"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t="18188"/>
          <a:stretch/>
        </p:blipFill>
        <p:spPr bwMode="auto">
          <a:xfrm>
            <a:off x="7267575" y="3013075"/>
            <a:ext cx="1109663" cy="187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Text Box 5"/>
          <p:cNvSpPr txBox="1">
            <a:spLocks noChangeArrowheads="1"/>
          </p:cNvSpPr>
          <p:nvPr/>
        </p:nvSpPr>
        <p:spPr bwMode="auto">
          <a:xfrm>
            <a:off x="8334375" y="2960688"/>
            <a:ext cx="504825" cy="23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defRPr/>
            </a:pPr>
            <a:r>
              <a:rPr lang="en-US" sz="1200" b="1" dirty="0" smtClean="0"/>
              <a:t>500m</a:t>
            </a:r>
          </a:p>
        </p:txBody>
      </p:sp>
      <p:sp>
        <p:nvSpPr>
          <p:cNvPr id="52232" name="TextBox 13"/>
          <p:cNvSpPr txBox="1">
            <a:spLocks noChangeArrowheads="1"/>
          </p:cNvSpPr>
          <p:nvPr/>
        </p:nvSpPr>
        <p:spPr bwMode="auto">
          <a:xfrm>
            <a:off x="152400" y="2971800"/>
            <a:ext cx="6553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0000"/>
                </a:solidFill>
              </a:rPr>
              <a:t>(a)                                               (b)                                                  (c)</a:t>
            </a:r>
          </a:p>
        </p:txBody>
      </p:sp>
      <p:pic>
        <p:nvPicPr>
          <p:cNvPr id="52233" name="Picture 8" descr="North.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9600000">
            <a:off x="2890838" y="1168400"/>
            <a:ext cx="22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73120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13197" b="14875"/>
          <a:stretch/>
        </p:blipFill>
        <p:spPr bwMode="auto">
          <a:xfrm>
            <a:off x="744538" y="2217738"/>
            <a:ext cx="4408487" cy="2201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2" name="Picture 4" descr="bankerosion_cary_zm2.jpg"/>
          <p:cNvPicPr>
            <a:picLocks noChangeAspect="1"/>
          </p:cNvPicPr>
          <p:nvPr/>
        </p:nvPicPr>
        <p:blipFill>
          <a:blip r:embed="rId3">
            <a:extLst>
              <a:ext uri="{28A0092B-C50C-407E-A947-70E740481C1C}">
                <a14:useLocalDpi xmlns:a14="http://schemas.microsoft.com/office/drawing/2010/main" val="0"/>
              </a:ext>
            </a:extLst>
          </a:blip>
          <a:srcRect b="13869"/>
          <a:stretch>
            <a:fillRect/>
          </a:stretch>
        </p:blipFill>
        <p:spPr bwMode="auto">
          <a:xfrm>
            <a:off x="744538" y="4508500"/>
            <a:ext cx="4408487"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304800" y="1828800"/>
            <a:ext cx="457200" cy="617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defRPr/>
            </a:pPr>
            <a:r>
              <a:rPr lang="en-US" sz="1600" b="1" dirty="0" smtClean="0"/>
              <a:t>(a)</a:t>
            </a:r>
          </a:p>
          <a:p>
            <a:pPr>
              <a:defRPr/>
            </a:pPr>
            <a:endParaRPr lang="en-US" sz="1600" b="1" dirty="0"/>
          </a:p>
          <a:p>
            <a:pPr>
              <a:defRPr/>
            </a:pPr>
            <a:endParaRPr lang="en-US" sz="1600" b="1" dirty="0" smtClean="0"/>
          </a:p>
          <a:p>
            <a:pPr>
              <a:defRPr/>
            </a:pPr>
            <a:endParaRPr lang="en-US" sz="1600" b="1" dirty="0"/>
          </a:p>
          <a:p>
            <a:pPr>
              <a:defRPr/>
            </a:pPr>
            <a:endParaRPr lang="en-US" sz="1600" b="1" dirty="0" smtClean="0"/>
          </a:p>
          <a:p>
            <a:pPr>
              <a:defRPr/>
            </a:pPr>
            <a:endParaRPr lang="en-US" sz="1600" b="1" dirty="0"/>
          </a:p>
          <a:p>
            <a:pPr>
              <a:defRPr/>
            </a:pPr>
            <a:endParaRPr lang="en-US" sz="1600" b="1" dirty="0" smtClean="0"/>
          </a:p>
          <a:p>
            <a:pPr>
              <a:defRPr/>
            </a:pPr>
            <a:endParaRPr lang="en-US" sz="1600" b="1" dirty="0"/>
          </a:p>
          <a:p>
            <a:pPr>
              <a:defRPr/>
            </a:pPr>
            <a:endParaRPr lang="en-US" sz="1600" b="1" dirty="0" smtClean="0"/>
          </a:p>
          <a:p>
            <a:pPr>
              <a:defRPr/>
            </a:pPr>
            <a:endParaRPr lang="en-US" sz="1600" b="1" dirty="0" smtClean="0"/>
          </a:p>
          <a:p>
            <a:pPr>
              <a:defRPr/>
            </a:pPr>
            <a:r>
              <a:rPr lang="en-US" sz="1600" b="1" dirty="0" smtClean="0"/>
              <a:t>(b)</a:t>
            </a:r>
          </a:p>
          <a:p>
            <a:pPr>
              <a:defRPr/>
            </a:pPr>
            <a:endParaRPr lang="en-US" sz="1600" b="1" dirty="0"/>
          </a:p>
          <a:p>
            <a:pPr>
              <a:defRPr/>
            </a:pPr>
            <a:endParaRPr lang="en-US" sz="1600" b="1" dirty="0" smtClean="0"/>
          </a:p>
          <a:p>
            <a:pPr>
              <a:defRPr/>
            </a:pPr>
            <a:endParaRPr lang="en-US" sz="1600" b="1" dirty="0"/>
          </a:p>
          <a:p>
            <a:pPr>
              <a:defRPr/>
            </a:pPr>
            <a:endParaRPr lang="en-US" sz="1600" b="1" dirty="0" smtClean="0"/>
          </a:p>
          <a:p>
            <a:pPr>
              <a:defRPr/>
            </a:pPr>
            <a:endParaRPr lang="en-US" sz="1600" b="1" dirty="0"/>
          </a:p>
          <a:p>
            <a:pPr>
              <a:defRPr/>
            </a:pPr>
            <a:endParaRPr lang="en-US" sz="1600" b="1" dirty="0" smtClean="0"/>
          </a:p>
          <a:p>
            <a:pPr>
              <a:defRPr/>
            </a:pPr>
            <a:endParaRPr lang="en-US" sz="1600" b="1" dirty="0" smtClean="0"/>
          </a:p>
          <a:p>
            <a:pPr>
              <a:defRPr/>
            </a:pPr>
            <a:endParaRPr lang="en-US" sz="1600" b="1" dirty="0" smtClean="0"/>
          </a:p>
          <a:p>
            <a:pPr>
              <a:defRPr/>
            </a:pPr>
            <a:endParaRPr lang="en-US" sz="1600" b="1" dirty="0"/>
          </a:p>
          <a:p>
            <a:pPr>
              <a:defRPr/>
            </a:pPr>
            <a:r>
              <a:rPr lang="en-US" sz="1600" b="1" dirty="0" smtClean="0"/>
              <a:t>(c)</a:t>
            </a:r>
          </a:p>
        </p:txBody>
      </p:sp>
      <p:pic>
        <p:nvPicPr>
          <p:cNvPr id="40964" name="Picture 6" descr="biostormapril07rillscut.jpg"/>
          <p:cNvPicPr>
            <a:picLocks noChangeAspect="1"/>
          </p:cNvPicPr>
          <p:nvPr/>
        </p:nvPicPr>
        <p:blipFill>
          <a:blip r:embed="rId4">
            <a:extLst>
              <a:ext uri="{28A0092B-C50C-407E-A947-70E740481C1C}">
                <a14:useLocalDpi xmlns:a14="http://schemas.microsoft.com/office/drawing/2010/main" val="0"/>
              </a:ext>
            </a:extLst>
          </a:blip>
          <a:srcRect l="6480" t="32896" r="15640" b="2"/>
          <a:stretch>
            <a:fillRect/>
          </a:stretch>
        </p:blipFill>
        <p:spPr bwMode="auto">
          <a:xfrm>
            <a:off x="755650" y="228600"/>
            <a:ext cx="44259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Box 1"/>
          <p:cNvSpPr txBox="1">
            <a:spLocks noChangeArrowheads="1"/>
          </p:cNvSpPr>
          <p:nvPr/>
        </p:nvSpPr>
        <p:spPr bwMode="auto">
          <a:xfrm>
            <a:off x="6194425" y="1679575"/>
            <a:ext cx="24765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chemeClr val="tx1"/>
                </a:solidFill>
              </a:rPr>
              <a:t>Helena Mitasova</a:t>
            </a:r>
          </a:p>
          <a:p>
            <a:r>
              <a:rPr lang="en-US">
                <a:solidFill>
                  <a:schemeClr val="tx1"/>
                </a:solidFill>
              </a:rPr>
              <a:t>NCSU</a:t>
            </a:r>
          </a:p>
        </p:txBody>
      </p:sp>
    </p:spTree>
    <p:extLst>
      <p:ext uri="{BB962C8B-B14F-4D97-AF65-F5344CB8AC3E}">
        <p14:creationId xmlns:p14="http://schemas.microsoft.com/office/powerpoint/2010/main" val="599240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333375" y="385763"/>
            <a:ext cx="8440738" cy="690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lstStyle>
            <a:lvl1pPr marL="15875">
              <a:tabLst>
                <a:tab pos="15875"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200">
                <a:solidFill>
                  <a:srgbClr val="FFFFFF"/>
                </a:solidFill>
                <a:latin typeface="Gill Sans" charset="0"/>
                <a:ea typeface="ＭＳ Ｐゴシック" charset="0"/>
                <a:cs typeface="DejaVu Sans" charset="0"/>
              </a:defRPr>
            </a:lvl1pPr>
            <a:lvl2pPr>
              <a:tabLst>
                <a:tab pos="15875"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200">
                <a:solidFill>
                  <a:srgbClr val="FFFFFF"/>
                </a:solidFill>
                <a:latin typeface="Gill Sans" charset="0"/>
                <a:ea typeface="DejaVu Sans" charset="0"/>
                <a:cs typeface="DejaVu Sans" charset="0"/>
              </a:defRPr>
            </a:lvl2pPr>
            <a:lvl3pPr>
              <a:tabLst>
                <a:tab pos="15875"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200">
                <a:solidFill>
                  <a:srgbClr val="FFFFFF"/>
                </a:solidFill>
                <a:latin typeface="Gill Sans" charset="0"/>
                <a:ea typeface="DejaVu Sans" charset="0"/>
                <a:cs typeface="DejaVu Sans" charset="0"/>
              </a:defRPr>
            </a:lvl3pPr>
            <a:lvl4pPr>
              <a:tabLst>
                <a:tab pos="15875"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200">
                <a:solidFill>
                  <a:srgbClr val="FFFFFF"/>
                </a:solidFill>
                <a:latin typeface="Gill Sans" charset="0"/>
                <a:ea typeface="DejaVu Sans" charset="0"/>
                <a:cs typeface="DejaVu Sans" charset="0"/>
              </a:defRPr>
            </a:lvl4pPr>
            <a:lvl5pPr>
              <a:tabLst>
                <a:tab pos="15875"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200">
                <a:solidFill>
                  <a:srgbClr val="FFFFFF"/>
                </a:solidFill>
                <a:latin typeface="Gill Sans" charset="0"/>
                <a:ea typeface="DejaVu Sans" charset="0"/>
                <a:cs typeface="DejaVu Sans" charset="0"/>
              </a:defRPr>
            </a:lvl5pPr>
            <a:lvl6pPr fontAlgn="base">
              <a:lnSpc>
                <a:spcPct val="89000"/>
              </a:lnSpc>
              <a:spcBef>
                <a:spcPct val="0"/>
              </a:spcBef>
              <a:spcAft>
                <a:spcPct val="0"/>
              </a:spcAft>
              <a:buClr>
                <a:srgbClr val="000000"/>
              </a:buClr>
              <a:buSzPct val="100000"/>
              <a:buFont typeface="Gill Sans" charset="0"/>
              <a:tabLst>
                <a:tab pos="15875"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200">
                <a:solidFill>
                  <a:srgbClr val="FFFFFF"/>
                </a:solidFill>
                <a:latin typeface="Gill Sans" charset="0"/>
                <a:ea typeface="DejaVu Sans" charset="0"/>
                <a:cs typeface="DejaVu Sans" charset="0"/>
              </a:defRPr>
            </a:lvl6pPr>
            <a:lvl7pPr fontAlgn="base">
              <a:lnSpc>
                <a:spcPct val="89000"/>
              </a:lnSpc>
              <a:spcBef>
                <a:spcPct val="0"/>
              </a:spcBef>
              <a:spcAft>
                <a:spcPct val="0"/>
              </a:spcAft>
              <a:buClr>
                <a:srgbClr val="000000"/>
              </a:buClr>
              <a:buSzPct val="100000"/>
              <a:buFont typeface="Gill Sans" charset="0"/>
              <a:tabLst>
                <a:tab pos="15875"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200">
                <a:solidFill>
                  <a:srgbClr val="FFFFFF"/>
                </a:solidFill>
                <a:latin typeface="Gill Sans" charset="0"/>
                <a:ea typeface="DejaVu Sans" charset="0"/>
                <a:cs typeface="DejaVu Sans" charset="0"/>
              </a:defRPr>
            </a:lvl7pPr>
            <a:lvl8pPr fontAlgn="base">
              <a:lnSpc>
                <a:spcPct val="89000"/>
              </a:lnSpc>
              <a:spcBef>
                <a:spcPct val="0"/>
              </a:spcBef>
              <a:spcAft>
                <a:spcPct val="0"/>
              </a:spcAft>
              <a:buClr>
                <a:srgbClr val="000000"/>
              </a:buClr>
              <a:buSzPct val="100000"/>
              <a:buFont typeface="Gill Sans" charset="0"/>
              <a:tabLst>
                <a:tab pos="15875"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200">
                <a:solidFill>
                  <a:srgbClr val="FFFFFF"/>
                </a:solidFill>
                <a:latin typeface="Gill Sans" charset="0"/>
                <a:ea typeface="DejaVu Sans" charset="0"/>
                <a:cs typeface="DejaVu Sans" charset="0"/>
              </a:defRPr>
            </a:lvl8pPr>
            <a:lvl9pPr fontAlgn="base">
              <a:lnSpc>
                <a:spcPct val="89000"/>
              </a:lnSpc>
              <a:spcBef>
                <a:spcPct val="0"/>
              </a:spcBef>
              <a:spcAft>
                <a:spcPct val="0"/>
              </a:spcAft>
              <a:buClr>
                <a:srgbClr val="000000"/>
              </a:buClr>
              <a:buSzPct val="100000"/>
              <a:buFont typeface="Gill Sans" charset="0"/>
              <a:tabLst>
                <a:tab pos="15875"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1200">
                <a:solidFill>
                  <a:srgbClr val="FFFFFF"/>
                </a:solidFill>
                <a:latin typeface="Gill Sans" charset="0"/>
                <a:ea typeface="DejaVu Sans" charset="0"/>
                <a:cs typeface="DejaVu Sans" charset="0"/>
              </a:defRPr>
            </a:lvl9pPr>
          </a:lstStyle>
          <a:p>
            <a:pPr algn="ctr">
              <a:lnSpc>
                <a:spcPct val="109000"/>
              </a:lnSpc>
              <a:buClr>
                <a:srgbClr val="000080"/>
              </a:buClr>
              <a:buFont typeface="Times New Roman" charset="0"/>
              <a:buNone/>
            </a:pPr>
            <a:r>
              <a:rPr lang="en-GB" sz="3600" b="1">
                <a:solidFill>
                  <a:srgbClr val="000080"/>
                </a:solidFill>
                <a:latin typeface="Arial" charset="0"/>
                <a:cs typeface="Times New Roman" charset="0"/>
              </a:rPr>
              <a:t>Geospatial erosion modeling  </a:t>
            </a:r>
          </a:p>
        </p:txBody>
      </p:sp>
      <p:sp>
        <p:nvSpPr>
          <p:cNvPr id="9218" name="Text Box 2"/>
          <p:cNvSpPr txBox="1">
            <a:spLocks noChangeArrowheads="1"/>
          </p:cNvSpPr>
          <p:nvPr/>
        </p:nvSpPr>
        <p:spPr bwMode="auto">
          <a:xfrm>
            <a:off x="609600" y="1295400"/>
            <a:ext cx="5870575" cy="252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5pPr>
            <a:lvl6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6pPr>
            <a:lvl7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7pPr>
            <a:lvl8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8pPr>
            <a:lvl9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9pPr>
          </a:lstStyle>
          <a:p>
            <a:pPr>
              <a:lnSpc>
                <a:spcPct val="83000"/>
              </a:lnSpc>
            </a:pPr>
            <a:r>
              <a:rPr lang="en-GB" sz="2000" b="1">
                <a:solidFill>
                  <a:srgbClr val="000000"/>
                </a:solidFill>
                <a:latin typeface="Arial" charset="0"/>
                <a:cs typeface="Times New Roman" charset="0"/>
              </a:rPr>
              <a:t>erosion only:  USLE2D                 USLE/RUSLE3D</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048125"/>
            <a:ext cx="4292600" cy="254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1873250"/>
            <a:ext cx="3692525" cy="2060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3" y="4394200"/>
            <a:ext cx="4049712" cy="2197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752600"/>
            <a:ext cx="3967163" cy="209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23" name="Text Box 7"/>
          <p:cNvSpPr txBox="1">
            <a:spLocks noChangeArrowheads="1"/>
          </p:cNvSpPr>
          <p:nvPr/>
        </p:nvSpPr>
        <p:spPr bwMode="auto">
          <a:xfrm>
            <a:off x="352425" y="4052888"/>
            <a:ext cx="71977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5pPr>
            <a:lvl6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6pPr>
            <a:lvl7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7pPr>
            <a:lvl8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8pPr>
            <a:lvl9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9pPr>
          </a:lstStyle>
          <a:p>
            <a:pPr>
              <a:lnSpc>
                <a:spcPct val="83000"/>
              </a:lnSpc>
            </a:pPr>
            <a:r>
              <a:rPr lang="en-GB" sz="2000" b="1">
                <a:solidFill>
                  <a:srgbClr val="000000"/>
                </a:solidFill>
                <a:latin typeface="Arial" charset="0"/>
                <a:cs typeface="Times New Roman" charset="0"/>
              </a:rPr>
              <a:t>erosion/deposition: USPED                 physics-based SIMWE</a:t>
            </a:r>
          </a:p>
        </p:txBody>
      </p:sp>
      <p:sp>
        <p:nvSpPr>
          <p:cNvPr id="9224" name="Text Box 8"/>
          <p:cNvSpPr txBox="1">
            <a:spLocks noChangeArrowheads="1"/>
          </p:cNvSpPr>
          <p:nvPr/>
        </p:nvSpPr>
        <p:spPr bwMode="auto">
          <a:xfrm>
            <a:off x="468313" y="1824038"/>
            <a:ext cx="1346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5pPr>
            <a:lvl6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6pPr>
            <a:lvl7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7pPr>
            <a:lvl8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8pPr>
            <a:lvl9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9pPr>
          </a:lstStyle>
          <a:p>
            <a:pPr>
              <a:lnSpc>
                <a:spcPct val="83000"/>
              </a:lnSpc>
            </a:pPr>
            <a:r>
              <a:rPr lang="en-GB" sz="1800" b="1">
                <a:solidFill>
                  <a:srgbClr val="000000"/>
                </a:solidFill>
                <a:latin typeface="Arial" charset="0"/>
                <a:cs typeface="Times New Roman" charset="0"/>
              </a:rPr>
              <a:t>A=RKLSCP</a:t>
            </a:r>
          </a:p>
          <a:p>
            <a:pPr>
              <a:lnSpc>
                <a:spcPct val="83000"/>
              </a:lnSpc>
            </a:pPr>
            <a:r>
              <a:rPr lang="en-GB" sz="1800" b="1">
                <a:solidFill>
                  <a:srgbClr val="000000"/>
                </a:solidFill>
                <a:latin typeface="Arial" charset="0"/>
                <a:cs typeface="Times New Roman" charset="0"/>
              </a:rPr>
              <a:t>slope length</a:t>
            </a:r>
            <a:endParaRPr lang="en-GB" sz="1800" b="1">
              <a:solidFill>
                <a:srgbClr val="000000"/>
              </a:solidFill>
              <a:cs typeface="Times New Roman" charset="0"/>
            </a:endParaRPr>
          </a:p>
        </p:txBody>
      </p:sp>
      <p:sp>
        <p:nvSpPr>
          <p:cNvPr id="9225" name="Text Box 9"/>
          <p:cNvSpPr txBox="1">
            <a:spLocks noChangeArrowheads="1"/>
          </p:cNvSpPr>
          <p:nvPr/>
        </p:nvSpPr>
        <p:spPr bwMode="auto">
          <a:xfrm>
            <a:off x="4775200" y="1887538"/>
            <a:ext cx="14097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5pPr>
            <a:lvl6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6pPr>
            <a:lvl7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7pPr>
            <a:lvl8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8pPr>
            <a:lvl9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9pPr>
          </a:lstStyle>
          <a:p>
            <a:pPr>
              <a:lnSpc>
                <a:spcPct val="83000"/>
              </a:lnSpc>
            </a:pPr>
            <a:r>
              <a:rPr lang="en-GB" sz="1800" b="1">
                <a:solidFill>
                  <a:srgbClr val="000000"/>
                </a:solidFill>
                <a:latin typeface="Arial" charset="0"/>
                <a:cs typeface="Times New Roman" charset="0"/>
              </a:rPr>
              <a:t>A=RKLSCP</a:t>
            </a:r>
          </a:p>
          <a:p>
            <a:pPr>
              <a:lnSpc>
                <a:spcPct val="83000"/>
              </a:lnSpc>
            </a:pPr>
            <a:r>
              <a:rPr lang="en-GB" sz="1800" b="1">
                <a:solidFill>
                  <a:srgbClr val="000000"/>
                </a:solidFill>
                <a:latin typeface="Arial" charset="0"/>
                <a:cs typeface="Times New Roman" charset="0"/>
              </a:rPr>
              <a:t>upslope area</a:t>
            </a:r>
            <a:endParaRPr lang="en-GB" sz="1800" b="1">
              <a:solidFill>
                <a:srgbClr val="000000"/>
              </a:solidFill>
              <a:cs typeface="Times New Roman" charset="0"/>
            </a:endParaRPr>
          </a:p>
        </p:txBody>
      </p:sp>
      <p:sp>
        <p:nvSpPr>
          <p:cNvPr id="9227" name="Rectangle 11"/>
          <p:cNvSpPr>
            <a:spLocks noChangeArrowheads="1"/>
          </p:cNvSpPr>
          <p:nvPr/>
        </p:nvSpPr>
        <p:spPr bwMode="auto">
          <a:xfrm>
            <a:off x="7696200" y="3429000"/>
            <a:ext cx="152400" cy="1524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8" name="Rectangle 12"/>
          <p:cNvSpPr>
            <a:spLocks noChangeArrowheads="1"/>
          </p:cNvSpPr>
          <p:nvPr/>
        </p:nvSpPr>
        <p:spPr bwMode="auto">
          <a:xfrm>
            <a:off x="7696200" y="3657600"/>
            <a:ext cx="152400" cy="152400"/>
          </a:xfrm>
          <a:prstGeom prst="rect">
            <a:avLst/>
          </a:prstGeom>
          <a:solidFill>
            <a:srgbClr val="0033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9" name="Rectangle 13"/>
          <p:cNvSpPr>
            <a:spLocks noChangeArrowheads="1"/>
          </p:cNvSpPr>
          <p:nvPr/>
        </p:nvSpPr>
        <p:spPr bwMode="auto">
          <a:xfrm>
            <a:off x="7832725" y="3416300"/>
            <a:ext cx="1082675" cy="4699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400" b="1">
                <a:solidFill>
                  <a:srgbClr val="000000"/>
                </a:solidFill>
                <a:latin typeface="Arial" charset="0"/>
                <a:cs typeface="Times New Roman" charset="0"/>
              </a:rPr>
              <a:t>erosion</a:t>
            </a:r>
          </a:p>
          <a:p>
            <a:r>
              <a:rPr lang="en-GB" sz="1400" b="1">
                <a:solidFill>
                  <a:srgbClr val="000000"/>
                </a:solidFill>
                <a:latin typeface="Arial" charset="0"/>
                <a:cs typeface="Times New Roman" charset="0"/>
              </a:rPr>
              <a:t>deposition</a:t>
            </a:r>
            <a:endParaRPr lang="en-US" sz="2000" b="1">
              <a:solidFill>
                <a:srgbClr val="000000"/>
              </a:solidFill>
              <a:latin typeface="Arial" charset="0"/>
              <a:cs typeface="Times New Roman"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descr="tcmc.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49225"/>
            <a:ext cx="23622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5" descr="tbmc.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49225"/>
            <a:ext cx="23622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6" descr="etdivmc.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2286000"/>
            <a:ext cx="3500438"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7" descr="etdir.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286000"/>
            <a:ext cx="3149600"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8" descr="divfl1.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00" y="146050"/>
            <a:ext cx="284162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ight Brace 20"/>
          <p:cNvSpPr>
            <a:spLocks/>
          </p:cNvSpPr>
          <p:nvPr/>
        </p:nvSpPr>
        <p:spPr bwMode="auto">
          <a:xfrm rot="5400000">
            <a:off x="2324100" y="1714500"/>
            <a:ext cx="381000" cy="1371600"/>
          </a:xfrm>
          <a:prstGeom prst="rightBrace">
            <a:avLst>
              <a:gd name="adj1" fmla="val 833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79" name="Right Brace 22"/>
          <p:cNvSpPr>
            <a:spLocks/>
          </p:cNvSpPr>
          <p:nvPr/>
        </p:nvSpPr>
        <p:spPr bwMode="auto">
          <a:xfrm rot="5400000">
            <a:off x="4076700" y="-38100"/>
            <a:ext cx="381000" cy="4724400"/>
          </a:xfrm>
          <a:prstGeom prst="rightBrace">
            <a:avLst>
              <a:gd name="adj1" fmla="val 8324"/>
              <a:gd name="adj2" fmla="val 27755"/>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24" name="Straight Connector 23"/>
          <p:cNvCxnSpPr/>
          <p:nvPr/>
        </p:nvCxnSpPr>
        <p:spPr bwMode="auto">
          <a:xfrm>
            <a:off x="4267200" y="2133600"/>
            <a:ext cx="0" cy="228600"/>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54281" name="Picture 1" descr="coldepf1.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133600"/>
            <a:ext cx="2176463"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Rectangle 28"/>
          <p:cNvSpPr>
            <a:spLocks noChangeArrowheads="1"/>
          </p:cNvSpPr>
          <p:nvPr/>
        </p:nvSpPr>
        <p:spPr bwMode="auto">
          <a:xfrm>
            <a:off x="152400" y="76200"/>
            <a:ext cx="5867400" cy="228600"/>
          </a:xfrm>
          <a:prstGeom prst="rect">
            <a:avLst/>
          </a:prstGeom>
          <a:solidFill>
            <a:schemeClr val="bg1"/>
          </a:solidFill>
          <a:ln w="9525">
            <a:solidFill>
              <a:schemeClr val="bg1"/>
            </a:solidFill>
            <a:round/>
            <a:headEnd/>
            <a:tailEnd/>
          </a:ln>
        </p:spPr>
        <p:txBody>
          <a:bodyPr/>
          <a:lstStyle/>
          <a:p>
            <a:endParaRPr lang="en-US"/>
          </a:p>
        </p:txBody>
      </p:sp>
      <p:sp>
        <p:nvSpPr>
          <p:cNvPr id="54283" name="TextBox 29"/>
          <p:cNvSpPr txBox="1">
            <a:spLocks noChangeArrowheads="1"/>
          </p:cNvSpPr>
          <p:nvPr/>
        </p:nvSpPr>
        <p:spPr bwMode="auto">
          <a:xfrm>
            <a:off x="228600" y="304800"/>
            <a:ext cx="5791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chemeClr val="tx1"/>
                </a:solidFill>
              </a:rPr>
              <a:t>(a)                                          (b)                                      (c)         </a:t>
            </a:r>
          </a:p>
        </p:txBody>
      </p:sp>
      <p:sp>
        <p:nvSpPr>
          <p:cNvPr id="54284" name="TextBox 31"/>
          <p:cNvSpPr txBox="1">
            <a:spLocks noChangeArrowheads="1"/>
          </p:cNvSpPr>
          <p:nvPr/>
        </p:nvSpPr>
        <p:spPr bwMode="auto">
          <a:xfrm>
            <a:off x="381000" y="5086350"/>
            <a:ext cx="7543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chemeClr val="tx1"/>
                </a:solidFill>
              </a:rPr>
              <a:t>(d)                                                      (e)                                                       (f)         </a:t>
            </a:r>
          </a:p>
        </p:txBody>
      </p:sp>
      <p:sp>
        <p:nvSpPr>
          <p:cNvPr id="54285" name="Rectangle 14337"/>
          <p:cNvSpPr>
            <a:spLocks noChangeArrowheads="1"/>
          </p:cNvSpPr>
          <p:nvPr/>
        </p:nvSpPr>
        <p:spPr bwMode="auto">
          <a:xfrm>
            <a:off x="304800" y="2590800"/>
            <a:ext cx="381000" cy="1219200"/>
          </a:xfrm>
          <a:prstGeom prst="rect">
            <a:avLst/>
          </a:prstGeom>
          <a:solidFill>
            <a:srgbClr val="FFFFFF"/>
          </a:solidFill>
          <a:ln w="9525">
            <a:solidFill>
              <a:srgbClr val="FFFFFF"/>
            </a:solidFill>
            <a:round/>
            <a:headEnd/>
            <a:tailEnd/>
          </a:ln>
        </p:spPr>
        <p:txBody>
          <a:bodyPr/>
          <a:lstStyle/>
          <a:p>
            <a:endParaRPr lang="en-US"/>
          </a:p>
        </p:txBody>
      </p:sp>
      <p:sp>
        <p:nvSpPr>
          <p:cNvPr id="54286" name="TextBox 30"/>
          <p:cNvSpPr txBox="1">
            <a:spLocks noChangeArrowheads="1"/>
          </p:cNvSpPr>
          <p:nvPr/>
        </p:nvSpPr>
        <p:spPr bwMode="auto">
          <a:xfrm>
            <a:off x="304800" y="2476500"/>
            <a:ext cx="16033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rgbClr val="000000"/>
                </a:solidFill>
              </a:rPr>
              <a:t>erosion    deposition</a:t>
            </a:r>
          </a:p>
        </p:txBody>
      </p:sp>
      <p:pic>
        <p:nvPicPr>
          <p:cNvPr id="54287" name="Picture 14335" descr="lg_erdep.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987425" y="1755775"/>
            <a:ext cx="1587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5137150"/>
            <a:ext cx="1370013" cy="166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 name="Text Box 5"/>
          <p:cNvSpPr txBox="1">
            <a:spLocks noChangeArrowheads="1"/>
          </p:cNvSpPr>
          <p:nvPr/>
        </p:nvSpPr>
        <p:spPr bwMode="auto">
          <a:xfrm>
            <a:off x="2141538" y="5102225"/>
            <a:ext cx="67310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42900" indent="-338138">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eaLnBrk="1">
              <a:lnSpc>
                <a:spcPct val="83000"/>
              </a:lnSpc>
              <a:spcBef>
                <a:spcPts val="288"/>
              </a:spcBef>
              <a:spcAft>
                <a:spcPts val="288"/>
              </a:spcAft>
              <a:buClrTx/>
              <a:buFontTx/>
              <a:buNone/>
              <a:defRPr/>
            </a:pPr>
            <a:r>
              <a:rPr lang="en-US" sz="1100" smtClean="0"/>
              <a:t>300m</a:t>
            </a:r>
          </a:p>
        </p:txBody>
      </p:sp>
      <p:sp>
        <p:nvSpPr>
          <p:cNvPr id="54290" name="Oval 14338"/>
          <p:cNvSpPr>
            <a:spLocks noChangeArrowheads="1"/>
          </p:cNvSpPr>
          <p:nvPr/>
        </p:nvSpPr>
        <p:spPr bwMode="auto">
          <a:xfrm>
            <a:off x="2362200" y="3124200"/>
            <a:ext cx="762000" cy="457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91" name="Oval 38"/>
          <p:cNvSpPr>
            <a:spLocks noChangeArrowheads="1"/>
          </p:cNvSpPr>
          <p:nvPr/>
        </p:nvSpPr>
        <p:spPr bwMode="auto">
          <a:xfrm>
            <a:off x="7543800" y="3124200"/>
            <a:ext cx="381000" cy="304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92" name="Oval 39"/>
          <p:cNvSpPr>
            <a:spLocks noChangeArrowheads="1"/>
          </p:cNvSpPr>
          <p:nvPr/>
        </p:nvSpPr>
        <p:spPr bwMode="auto">
          <a:xfrm>
            <a:off x="5638800" y="3048000"/>
            <a:ext cx="762000" cy="457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93" name="Rectangle 14339"/>
          <p:cNvSpPr>
            <a:spLocks noChangeArrowheads="1"/>
          </p:cNvSpPr>
          <p:nvPr/>
        </p:nvSpPr>
        <p:spPr bwMode="auto">
          <a:xfrm>
            <a:off x="4038600" y="2362200"/>
            <a:ext cx="533400" cy="152400"/>
          </a:xfrm>
          <a:prstGeom prst="rect">
            <a:avLst/>
          </a:prstGeom>
          <a:solidFill>
            <a:srgbClr val="FFFFFF"/>
          </a:solidFill>
          <a:ln w="9525">
            <a:solidFill>
              <a:srgbClr val="FFFFFF"/>
            </a:solidFill>
            <a:round/>
            <a:headEnd/>
            <a:tailEnd/>
          </a:ln>
        </p:spPr>
        <p:txBody>
          <a:bodyPr/>
          <a:lstStyle/>
          <a:p>
            <a:endParaRPr lang="en-US"/>
          </a:p>
        </p:txBody>
      </p:sp>
      <p:sp>
        <p:nvSpPr>
          <p:cNvPr id="54294" name="Oval 41"/>
          <p:cNvSpPr>
            <a:spLocks noChangeArrowheads="1"/>
          </p:cNvSpPr>
          <p:nvPr/>
        </p:nvSpPr>
        <p:spPr bwMode="auto">
          <a:xfrm>
            <a:off x="4648200" y="3962400"/>
            <a:ext cx="5334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95" name="Oval 42"/>
          <p:cNvSpPr>
            <a:spLocks noChangeArrowheads="1"/>
          </p:cNvSpPr>
          <p:nvPr/>
        </p:nvSpPr>
        <p:spPr bwMode="auto">
          <a:xfrm>
            <a:off x="8153400" y="2590800"/>
            <a:ext cx="533400" cy="304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96" name="Oval 43"/>
          <p:cNvSpPr>
            <a:spLocks noChangeArrowheads="1"/>
          </p:cNvSpPr>
          <p:nvPr/>
        </p:nvSpPr>
        <p:spPr bwMode="auto">
          <a:xfrm>
            <a:off x="1371600" y="3962400"/>
            <a:ext cx="5334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97" name="TextBox 14340"/>
          <p:cNvSpPr txBox="1">
            <a:spLocks noChangeArrowheads="1"/>
          </p:cNvSpPr>
          <p:nvPr/>
        </p:nvSpPr>
        <p:spPr bwMode="auto">
          <a:xfrm>
            <a:off x="2663825" y="1693863"/>
            <a:ext cx="33559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rPr>
              <a:t>+                           +   </a:t>
            </a:r>
          </a:p>
        </p:txBody>
      </p:sp>
    </p:spTree>
    <p:extLst>
      <p:ext uri="{BB962C8B-B14F-4D97-AF65-F5344CB8AC3E}">
        <p14:creationId xmlns:p14="http://schemas.microsoft.com/office/powerpoint/2010/main" val="38877216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1388" y="1489075"/>
            <a:ext cx="2874962" cy="2239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362" name="Text Box 2"/>
          <p:cNvSpPr txBox="1">
            <a:spLocks noChangeArrowheads="1"/>
          </p:cNvSpPr>
          <p:nvPr/>
        </p:nvSpPr>
        <p:spPr bwMode="auto">
          <a:xfrm>
            <a:off x="282575" y="307975"/>
            <a:ext cx="8548688"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lstStyle>
            <a:lvl1pPr marL="430213" indent="-215900">
              <a:tabLst>
                <a:tab pos="43021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defRPr sz="1200">
                <a:solidFill>
                  <a:srgbClr val="FFFFFF"/>
                </a:solidFill>
                <a:latin typeface="Gill Sans" charset="0"/>
                <a:ea typeface="ＭＳ Ｐゴシック" charset="0"/>
                <a:cs typeface="DejaVu Sans" charset="0"/>
              </a:defRPr>
            </a:lvl1pPr>
            <a:lvl2pPr>
              <a:tabLst>
                <a:tab pos="43021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defRPr sz="1200">
                <a:solidFill>
                  <a:srgbClr val="FFFFFF"/>
                </a:solidFill>
                <a:latin typeface="Gill Sans" charset="0"/>
                <a:ea typeface="DejaVu Sans" charset="0"/>
                <a:cs typeface="DejaVu Sans" charset="0"/>
              </a:defRPr>
            </a:lvl2pPr>
            <a:lvl3pPr>
              <a:tabLst>
                <a:tab pos="43021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defRPr sz="1200">
                <a:solidFill>
                  <a:srgbClr val="FFFFFF"/>
                </a:solidFill>
                <a:latin typeface="Gill Sans" charset="0"/>
                <a:ea typeface="DejaVu Sans" charset="0"/>
                <a:cs typeface="DejaVu Sans" charset="0"/>
              </a:defRPr>
            </a:lvl3pPr>
            <a:lvl4pPr>
              <a:tabLst>
                <a:tab pos="43021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defRPr sz="1200">
                <a:solidFill>
                  <a:srgbClr val="FFFFFF"/>
                </a:solidFill>
                <a:latin typeface="Gill Sans" charset="0"/>
                <a:ea typeface="DejaVu Sans" charset="0"/>
                <a:cs typeface="DejaVu Sans" charset="0"/>
              </a:defRPr>
            </a:lvl4pPr>
            <a:lvl5pPr>
              <a:tabLst>
                <a:tab pos="43021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defRPr sz="1200">
                <a:solidFill>
                  <a:srgbClr val="FFFFFF"/>
                </a:solidFill>
                <a:latin typeface="Gill Sans" charset="0"/>
                <a:ea typeface="DejaVu Sans" charset="0"/>
                <a:cs typeface="DejaVu Sans" charset="0"/>
              </a:defRPr>
            </a:lvl5pPr>
            <a:lvl6pPr fontAlgn="base">
              <a:lnSpc>
                <a:spcPct val="89000"/>
              </a:lnSpc>
              <a:spcBef>
                <a:spcPct val="0"/>
              </a:spcBef>
              <a:spcAft>
                <a:spcPct val="0"/>
              </a:spcAft>
              <a:buClr>
                <a:srgbClr val="000000"/>
              </a:buClr>
              <a:buSzPct val="100000"/>
              <a:buFont typeface="Gill Sans" charset="0"/>
              <a:tabLst>
                <a:tab pos="43021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defRPr sz="1200">
                <a:solidFill>
                  <a:srgbClr val="FFFFFF"/>
                </a:solidFill>
                <a:latin typeface="Gill Sans" charset="0"/>
                <a:ea typeface="DejaVu Sans" charset="0"/>
                <a:cs typeface="DejaVu Sans" charset="0"/>
              </a:defRPr>
            </a:lvl6pPr>
            <a:lvl7pPr fontAlgn="base">
              <a:lnSpc>
                <a:spcPct val="89000"/>
              </a:lnSpc>
              <a:spcBef>
                <a:spcPct val="0"/>
              </a:spcBef>
              <a:spcAft>
                <a:spcPct val="0"/>
              </a:spcAft>
              <a:buClr>
                <a:srgbClr val="000000"/>
              </a:buClr>
              <a:buSzPct val="100000"/>
              <a:buFont typeface="Gill Sans" charset="0"/>
              <a:tabLst>
                <a:tab pos="43021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defRPr sz="1200">
                <a:solidFill>
                  <a:srgbClr val="FFFFFF"/>
                </a:solidFill>
                <a:latin typeface="Gill Sans" charset="0"/>
                <a:ea typeface="DejaVu Sans" charset="0"/>
                <a:cs typeface="DejaVu Sans" charset="0"/>
              </a:defRPr>
            </a:lvl7pPr>
            <a:lvl8pPr fontAlgn="base">
              <a:lnSpc>
                <a:spcPct val="89000"/>
              </a:lnSpc>
              <a:spcBef>
                <a:spcPct val="0"/>
              </a:spcBef>
              <a:spcAft>
                <a:spcPct val="0"/>
              </a:spcAft>
              <a:buClr>
                <a:srgbClr val="000000"/>
              </a:buClr>
              <a:buSzPct val="100000"/>
              <a:buFont typeface="Gill Sans" charset="0"/>
              <a:tabLst>
                <a:tab pos="43021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defRPr sz="1200">
                <a:solidFill>
                  <a:srgbClr val="FFFFFF"/>
                </a:solidFill>
                <a:latin typeface="Gill Sans" charset="0"/>
                <a:ea typeface="DejaVu Sans" charset="0"/>
                <a:cs typeface="DejaVu Sans" charset="0"/>
              </a:defRPr>
            </a:lvl8pPr>
            <a:lvl9pPr fontAlgn="base">
              <a:lnSpc>
                <a:spcPct val="89000"/>
              </a:lnSpc>
              <a:spcBef>
                <a:spcPct val="0"/>
              </a:spcBef>
              <a:spcAft>
                <a:spcPct val="0"/>
              </a:spcAft>
              <a:buClr>
                <a:srgbClr val="000000"/>
              </a:buClr>
              <a:buSzPct val="100000"/>
              <a:buFont typeface="Gill Sans" charset="0"/>
              <a:tabLst>
                <a:tab pos="43021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defRPr sz="1200">
                <a:solidFill>
                  <a:srgbClr val="FFFFFF"/>
                </a:solidFill>
                <a:latin typeface="Gill Sans" charset="0"/>
                <a:ea typeface="DejaVu Sans" charset="0"/>
                <a:cs typeface="DejaVu Sans" charset="0"/>
              </a:defRPr>
            </a:lvl9pPr>
          </a:lstStyle>
          <a:p>
            <a:pPr algn="ctr">
              <a:lnSpc>
                <a:spcPct val="109000"/>
              </a:lnSpc>
              <a:buClr>
                <a:srgbClr val="333399"/>
              </a:buClr>
              <a:buFont typeface="Times New Roman" charset="0"/>
              <a:buNone/>
            </a:pPr>
            <a:r>
              <a:rPr lang="en-GB" sz="3600" b="1">
                <a:solidFill>
                  <a:srgbClr val="333399"/>
                </a:solidFill>
                <a:latin typeface="Arial" charset="0"/>
                <a:cs typeface="Times New Roman" charset="0"/>
              </a:rPr>
              <a:t>Impact of change in land use pattern</a:t>
            </a:r>
          </a:p>
        </p:txBody>
      </p:sp>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4359275"/>
            <a:ext cx="2449512" cy="1949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0113" y="4095750"/>
            <a:ext cx="2949575" cy="2287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275" y="1865313"/>
            <a:ext cx="2025650" cy="1484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6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7488" y="4175125"/>
            <a:ext cx="3111500" cy="2276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6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8450" y="1681163"/>
            <a:ext cx="2944813" cy="2179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6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5325" y="1590675"/>
            <a:ext cx="431800" cy="1076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6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54300" y="1670050"/>
            <a:ext cx="465138" cy="831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370" name="Text Box 10"/>
          <p:cNvSpPr txBox="1">
            <a:spLocks noChangeArrowheads="1"/>
          </p:cNvSpPr>
          <p:nvPr/>
        </p:nvSpPr>
        <p:spPr bwMode="auto">
          <a:xfrm>
            <a:off x="444500" y="1346200"/>
            <a:ext cx="8129588" cy="284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5pPr>
            <a:lvl6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6pPr>
            <a:lvl7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7pPr>
            <a:lvl8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8pPr>
            <a:lvl9pPr fontAlgn="base">
              <a:lnSpc>
                <a:spcPct val="89000"/>
              </a:lnSpc>
              <a:spcBef>
                <a:spcPct val="0"/>
              </a:spcBef>
              <a:spcAft>
                <a:spcPct val="0"/>
              </a:spcAft>
              <a:buClr>
                <a:srgbClr val="000000"/>
              </a:buClr>
              <a:buSzPct val="100000"/>
              <a:buFont typeface="Gill San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FFFFFF"/>
                </a:solidFill>
                <a:latin typeface="Gill Sans" charset="0"/>
                <a:ea typeface="DejaVu Sans" charset="0"/>
                <a:cs typeface="DejaVu Sans" charset="0"/>
              </a:defRPr>
            </a:lvl9pPr>
          </a:lstStyle>
          <a:p>
            <a:pPr>
              <a:lnSpc>
                <a:spcPct val="83000"/>
              </a:lnSpc>
            </a:pPr>
            <a:r>
              <a:rPr lang="en-GB" sz="1600" b="1">
                <a:solidFill>
                  <a:srgbClr val="000000"/>
                </a:solidFill>
                <a:latin typeface="Arial" charset="0"/>
                <a:cs typeface="Times New Roman" charset="0"/>
              </a:rPr>
              <a:t>Original LU                                sediment flow                              net erosion/deposition</a:t>
            </a:r>
          </a:p>
          <a:p>
            <a:pPr>
              <a:lnSpc>
                <a:spcPct val="83000"/>
              </a:lnSpc>
            </a:pPr>
            <a:endParaRPr lang="en-GB" sz="1600" b="1">
              <a:solidFill>
                <a:srgbClr val="000000"/>
              </a:solidFill>
              <a:latin typeface="Arial" charset="0"/>
              <a:cs typeface="Times New Roman" charset="0"/>
            </a:endParaRPr>
          </a:p>
          <a:p>
            <a:pPr>
              <a:lnSpc>
                <a:spcPct val="83000"/>
              </a:lnSpc>
            </a:pPr>
            <a:endParaRPr lang="en-GB" sz="1600" b="1">
              <a:solidFill>
                <a:srgbClr val="000000"/>
              </a:solidFill>
              <a:latin typeface="Arial" charset="0"/>
              <a:cs typeface="Times New Roman" charset="0"/>
            </a:endParaRPr>
          </a:p>
          <a:p>
            <a:pPr>
              <a:lnSpc>
                <a:spcPct val="83000"/>
              </a:lnSpc>
            </a:pPr>
            <a:endParaRPr lang="en-GB" sz="1600" b="1">
              <a:solidFill>
                <a:srgbClr val="000000"/>
              </a:solidFill>
              <a:latin typeface="Arial" charset="0"/>
              <a:cs typeface="Times New Roman" charset="0"/>
            </a:endParaRPr>
          </a:p>
          <a:p>
            <a:pPr>
              <a:lnSpc>
                <a:spcPct val="83000"/>
              </a:lnSpc>
            </a:pPr>
            <a:endParaRPr lang="en-GB" sz="1600" b="1">
              <a:solidFill>
                <a:srgbClr val="000000"/>
              </a:solidFill>
              <a:latin typeface="Arial" charset="0"/>
              <a:cs typeface="Times New Roman" charset="0"/>
            </a:endParaRPr>
          </a:p>
          <a:p>
            <a:pPr>
              <a:lnSpc>
                <a:spcPct val="83000"/>
              </a:lnSpc>
            </a:pPr>
            <a:endParaRPr lang="en-GB" sz="1600" b="1">
              <a:solidFill>
                <a:srgbClr val="000000"/>
              </a:solidFill>
              <a:latin typeface="Arial" charset="0"/>
              <a:cs typeface="Times New Roman" charset="0"/>
            </a:endParaRPr>
          </a:p>
          <a:p>
            <a:pPr>
              <a:lnSpc>
                <a:spcPct val="83000"/>
              </a:lnSpc>
            </a:pPr>
            <a:endParaRPr lang="en-GB" sz="1600" b="1">
              <a:solidFill>
                <a:srgbClr val="000000"/>
              </a:solidFill>
              <a:latin typeface="Arial" charset="0"/>
              <a:cs typeface="Times New Roman" charset="0"/>
            </a:endParaRPr>
          </a:p>
          <a:p>
            <a:pPr>
              <a:lnSpc>
                <a:spcPct val="83000"/>
              </a:lnSpc>
            </a:pPr>
            <a:endParaRPr lang="en-GB" sz="1600" b="1">
              <a:solidFill>
                <a:srgbClr val="000000"/>
              </a:solidFill>
              <a:latin typeface="Arial" charset="0"/>
              <a:cs typeface="Times New Roman" charset="0"/>
            </a:endParaRPr>
          </a:p>
          <a:p>
            <a:pPr>
              <a:lnSpc>
                <a:spcPct val="83000"/>
              </a:lnSpc>
            </a:pPr>
            <a:endParaRPr lang="en-GB" sz="1600" b="1">
              <a:solidFill>
                <a:srgbClr val="000000"/>
              </a:solidFill>
              <a:latin typeface="Arial" charset="0"/>
              <a:cs typeface="Times New Roman" charset="0"/>
            </a:endParaRPr>
          </a:p>
          <a:p>
            <a:pPr>
              <a:lnSpc>
                <a:spcPct val="83000"/>
              </a:lnSpc>
            </a:pPr>
            <a:endParaRPr lang="en-GB" sz="1600" b="1">
              <a:solidFill>
                <a:srgbClr val="000000"/>
              </a:solidFill>
              <a:latin typeface="Arial" charset="0"/>
              <a:cs typeface="Times New Roman" charset="0"/>
            </a:endParaRPr>
          </a:p>
          <a:p>
            <a:pPr>
              <a:lnSpc>
                <a:spcPct val="83000"/>
              </a:lnSpc>
            </a:pPr>
            <a:endParaRPr lang="en-GB" sz="1600" b="1">
              <a:solidFill>
                <a:srgbClr val="000000"/>
              </a:solidFill>
              <a:latin typeface="Arial" charset="0"/>
              <a:cs typeface="Times New Roman" charset="0"/>
            </a:endParaRPr>
          </a:p>
          <a:p>
            <a:pPr>
              <a:lnSpc>
                <a:spcPct val="83000"/>
              </a:lnSpc>
            </a:pPr>
            <a:endParaRPr lang="en-GB" sz="1600" b="1">
              <a:solidFill>
                <a:srgbClr val="000000"/>
              </a:solidFill>
              <a:latin typeface="Arial" charset="0"/>
              <a:cs typeface="Times New Roman" charset="0"/>
            </a:endParaRPr>
          </a:p>
          <a:p>
            <a:pPr>
              <a:lnSpc>
                <a:spcPct val="83000"/>
              </a:lnSpc>
            </a:pPr>
            <a:endParaRPr lang="en-GB" sz="1600" b="1">
              <a:solidFill>
                <a:srgbClr val="000000"/>
              </a:solidFill>
              <a:latin typeface="Arial" charset="0"/>
              <a:cs typeface="Times New Roman" charset="0"/>
            </a:endParaRPr>
          </a:p>
          <a:p>
            <a:pPr>
              <a:lnSpc>
                <a:spcPct val="83000"/>
              </a:lnSpc>
            </a:pPr>
            <a:r>
              <a:rPr lang="en-GB" sz="1600" b="1">
                <a:solidFill>
                  <a:srgbClr val="000000"/>
                </a:solidFill>
                <a:latin typeface="Arial" charset="0"/>
                <a:cs typeface="Times New Roman" charset="0"/>
              </a:rPr>
              <a:t>Optimized LU</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609600" y="4114800"/>
            <a:ext cx="22860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573088" indent="-390525">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ＭＳ Ｐゴシック" charset="0"/>
                <a:cs typeface="DejaVu Sans" charset="0"/>
              </a:defRPr>
            </a:lvl1pPr>
            <a:lvl2pPr>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2pPr>
            <a:lvl3pPr>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3pPr>
            <a:lvl4pPr>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4pPr>
            <a:lvl5pPr>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5pPr>
            <a:lvl6pPr fontAlgn="base">
              <a:lnSpc>
                <a:spcPct val="89000"/>
              </a:lnSpc>
              <a:spcBef>
                <a:spcPct val="0"/>
              </a:spcBef>
              <a:spcAft>
                <a:spcPct val="0"/>
              </a:spcAft>
              <a:buClr>
                <a:srgbClr val="000000"/>
              </a:buClr>
              <a:buSzPct val="100000"/>
              <a:buFont typeface="Gill Sans" charset="0"/>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6pPr>
            <a:lvl7pPr fontAlgn="base">
              <a:lnSpc>
                <a:spcPct val="89000"/>
              </a:lnSpc>
              <a:spcBef>
                <a:spcPct val="0"/>
              </a:spcBef>
              <a:spcAft>
                <a:spcPct val="0"/>
              </a:spcAft>
              <a:buClr>
                <a:srgbClr val="000000"/>
              </a:buClr>
              <a:buSzPct val="100000"/>
              <a:buFont typeface="Gill Sans" charset="0"/>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7pPr>
            <a:lvl8pPr fontAlgn="base">
              <a:lnSpc>
                <a:spcPct val="89000"/>
              </a:lnSpc>
              <a:spcBef>
                <a:spcPct val="0"/>
              </a:spcBef>
              <a:spcAft>
                <a:spcPct val="0"/>
              </a:spcAft>
              <a:buClr>
                <a:srgbClr val="000000"/>
              </a:buClr>
              <a:buSzPct val="100000"/>
              <a:buFont typeface="Gill Sans" charset="0"/>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8pPr>
            <a:lvl9pPr fontAlgn="base">
              <a:lnSpc>
                <a:spcPct val="89000"/>
              </a:lnSpc>
              <a:spcBef>
                <a:spcPct val="0"/>
              </a:spcBef>
              <a:spcAft>
                <a:spcPct val="0"/>
              </a:spcAft>
              <a:buClr>
                <a:srgbClr val="000000"/>
              </a:buClr>
              <a:buSzPct val="100000"/>
              <a:buFont typeface="Gill Sans" charset="0"/>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9pPr>
          </a:lstStyle>
          <a:p>
            <a:pPr>
              <a:lnSpc>
                <a:spcPct val="93000"/>
              </a:lnSpc>
              <a:spcBef>
                <a:spcPts val="1625"/>
              </a:spcBef>
              <a:buSzPct val="171000"/>
              <a:buFont typeface="Times New Roman" charset="0"/>
              <a:buNone/>
            </a:pPr>
            <a:r>
              <a:rPr lang="en-GB" sz="2400" b="1">
                <a:solidFill>
                  <a:srgbClr val="000000"/>
                </a:solidFill>
                <a:latin typeface="Arial" charset="0"/>
              </a:rPr>
              <a:t>Hohenfels, </a:t>
            </a:r>
          </a:p>
          <a:p>
            <a:pPr>
              <a:lnSpc>
                <a:spcPct val="93000"/>
              </a:lnSpc>
              <a:spcBef>
                <a:spcPts val="1625"/>
              </a:spcBef>
              <a:buSzPct val="171000"/>
              <a:buFont typeface="Times New Roman" charset="0"/>
              <a:buNone/>
            </a:pPr>
            <a:r>
              <a:rPr lang="en-GB" sz="2400" b="1">
                <a:solidFill>
                  <a:srgbClr val="000000"/>
                </a:solidFill>
                <a:latin typeface="Arial" charset="0"/>
              </a:rPr>
              <a:t>Germany</a:t>
            </a:r>
          </a:p>
        </p:txBody>
      </p:sp>
      <p:sp>
        <p:nvSpPr>
          <p:cNvPr id="10242" name="Rectangle 2"/>
          <p:cNvSpPr>
            <a:spLocks noChangeArrowheads="1"/>
          </p:cNvSpPr>
          <p:nvPr/>
        </p:nvSpPr>
        <p:spPr bwMode="auto">
          <a:xfrm>
            <a:off x="533400" y="304800"/>
            <a:ext cx="8153400"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a:solidFill>
                  <a:srgbClr val="000066"/>
                </a:solidFill>
                <a:latin typeface="Arial" charset="0"/>
              </a:rPr>
              <a:t>Mapping high risk areas – installation scale</a:t>
            </a:r>
            <a:endParaRPr lang="en-GB" sz="2800" b="1">
              <a:solidFill>
                <a:srgbClr val="000000"/>
              </a:solidFill>
              <a:latin typeface="Arial" charset="0"/>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t="5225"/>
          <a:stretch>
            <a:fillRect/>
          </a:stretch>
        </p:blipFill>
        <p:spPr bwMode="auto">
          <a:xfrm>
            <a:off x="152400" y="892175"/>
            <a:ext cx="4038600" cy="2833688"/>
          </a:xfrm>
          <a:prstGeom prst="rect">
            <a:avLst/>
          </a:prstGeom>
          <a:noFill/>
          <a:ln>
            <a:noFill/>
          </a:ln>
          <a:effectLst/>
          <a:extLst>
            <a:ext uri="{909E8E84-426E-40dd-AFC4-6F175D3DCCD1}">
              <a14:hiddenFill xmlns:a14="http://schemas.microsoft.com/office/drawing/2010/main">
                <a:blipFill dpi="0" rotWithShape="0">
                  <a:blip/>
                  <a:srcRect t="522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t="5225"/>
          <a:stretch>
            <a:fillRect/>
          </a:stretch>
        </p:blipFill>
        <p:spPr bwMode="auto">
          <a:xfrm>
            <a:off x="4419600" y="1123950"/>
            <a:ext cx="4267200" cy="2684463"/>
          </a:xfrm>
          <a:prstGeom prst="rect">
            <a:avLst/>
          </a:prstGeom>
          <a:noFill/>
          <a:ln>
            <a:noFill/>
          </a:ln>
          <a:effectLst/>
          <a:extLst>
            <a:ext uri="{909E8E84-426E-40dd-AFC4-6F175D3DCCD1}">
              <a14:hiddenFill xmlns:a14="http://schemas.microsoft.com/office/drawing/2010/main">
                <a:blipFill dpi="0" rotWithShape="0">
                  <a:blip/>
                  <a:srcRect t="522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429000"/>
            <a:ext cx="4724400" cy="3108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893763" y="5835650"/>
            <a:ext cx="7356475" cy="563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573088" indent="-390525">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ＭＳ Ｐゴシック" charset="0"/>
                <a:cs typeface="DejaVu Sans" charset="0"/>
              </a:defRPr>
            </a:lvl1pPr>
            <a:lvl2pPr>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2pPr>
            <a:lvl3pPr>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3pPr>
            <a:lvl4pPr>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4pPr>
            <a:lvl5pPr>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5pPr>
            <a:lvl6pPr fontAlgn="base">
              <a:lnSpc>
                <a:spcPct val="89000"/>
              </a:lnSpc>
              <a:spcBef>
                <a:spcPct val="0"/>
              </a:spcBef>
              <a:spcAft>
                <a:spcPct val="0"/>
              </a:spcAft>
              <a:buClr>
                <a:srgbClr val="000000"/>
              </a:buClr>
              <a:buSzPct val="100000"/>
              <a:buFont typeface="Gill Sans" charset="0"/>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6pPr>
            <a:lvl7pPr fontAlgn="base">
              <a:lnSpc>
                <a:spcPct val="89000"/>
              </a:lnSpc>
              <a:spcBef>
                <a:spcPct val="0"/>
              </a:spcBef>
              <a:spcAft>
                <a:spcPct val="0"/>
              </a:spcAft>
              <a:buClr>
                <a:srgbClr val="000000"/>
              </a:buClr>
              <a:buSzPct val="100000"/>
              <a:buFont typeface="Gill Sans" charset="0"/>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7pPr>
            <a:lvl8pPr fontAlgn="base">
              <a:lnSpc>
                <a:spcPct val="89000"/>
              </a:lnSpc>
              <a:spcBef>
                <a:spcPct val="0"/>
              </a:spcBef>
              <a:spcAft>
                <a:spcPct val="0"/>
              </a:spcAft>
              <a:buClr>
                <a:srgbClr val="000000"/>
              </a:buClr>
              <a:buSzPct val="100000"/>
              <a:buFont typeface="Gill Sans" charset="0"/>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8pPr>
            <a:lvl9pPr fontAlgn="base">
              <a:lnSpc>
                <a:spcPct val="89000"/>
              </a:lnSpc>
              <a:spcBef>
                <a:spcPct val="0"/>
              </a:spcBef>
              <a:spcAft>
                <a:spcPct val="0"/>
              </a:spcAft>
              <a:buClr>
                <a:srgbClr val="000000"/>
              </a:buClr>
              <a:buSzPct val="100000"/>
              <a:buFont typeface="Gill Sans" charset="0"/>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9pPr>
          </a:lstStyle>
          <a:p>
            <a:pPr>
              <a:lnSpc>
                <a:spcPct val="93000"/>
              </a:lnSpc>
              <a:spcBef>
                <a:spcPts val="1625"/>
              </a:spcBef>
              <a:buSzPct val="171000"/>
              <a:buFont typeface="Times New Roman" charset="0"/>
              <a:buNone/>
            </a:pPr>
            <a:r>
              <a:rPr lang="en-GB" sz="2400" b="1">
                <a:solidFill>
                  <a:srgbClr val="000000"/>
                </a:solidFill>
                <a:latin typeface="Arial" charset="0"/>
              </a:rPr>
              <a:t>Hohenfels, Germany</a:t>
            </a:r>
          </a:p>
        </p:txBody>
      </p:sp>
      <p:sp>
        <p:nvSpPr>
          <p:cNvPr id="12290" name="Rectangle 2"/>
          <p:cNvSpPr>
            <a:spLocks noChangeArrowheads="1"/>
          </p:cNvSpPr>
          <p:nvPr/>
        </p:nvSpPr>
        <p:spPr bwMode="auto">
          <a:xfrm>
            <a:off x="533400" y="304800"/>
            <a:ext cx="8153400"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a:solidFill>
                  <a:srgbClr val="000000"/>
                </a:solidFill>
                <a:latin typeface="Arial" charset="0"/>
              </a:rPr>
              <a:t>Mapping high risk areas – installation scale</a:t>
            </a: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2963"/>
            <a:ext cx="6400800" cy="4364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t="3983"/>
          <a:stretch>
            <a:fillRect/>
          </a:stretch>
        </p:blipFill>
        <p:spPr bwMode="auto">
          <a:xfrm>
            <a:off x="4343400" y="871538"/>
            <a:ext cx="4525963" cy="2640012"/>
          </a:xfrm>
          <a:prstGeom prst="rect">
            <a:avLst/>
          </a:prstGeom>
          <a:noFill/>
          <a:ln>
            <a:noFill/>
          </a:ln>
          <a:effectLst/>
          <a:extLst>
            <a:ext uri="{909E8E84-426E-40dd-AFC4-6F175D3DCCD1}">
              <a14:hiddenFill xmlns:a14="http://schemas.microsoft.com/office/drawing/2010/main">
                <a:blipFill dpi="0" rotWithShape="0">
                  <a:blip/>
                  <a:srcRect t="398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2971800" y="6324600"/>
            <a:ext cx="40036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573088" indent="-390525">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ＭＳ Ｐゴシック" charset="0"/>
                <a:cs typeface="DejaVu Sans" charset="0"/>
              </a:defRPr>
            </a:lvl1pPr>
            <a:lvl2pPr>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2pPr>
            <a:lvl3pPr>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3pPr>
            <a:lvl4pPr>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4pPr>
            <a:lvl5pPr>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5pPr>
            <a:lvl6pPr fontAlgn="base">
              <a:lnSpc>
                <a:spcPct val="89000"/>
              </a:lnSpc>
              <a:spcBef>
                <a:spcPct val="0"/>
              </a:spcBef>
              <a:spcAft>
                <a:spcPct val="0"/>
              </a:spcAft>
              <a:buClr>
                <a:srgbClr val="000000"/>
              </a:buClr>
              <a:buSzPct val="100000"/>
              <a:buFont typeface="Gill Sans" charset="0"/>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6pPr>
            <a:lvl7pPr fontAlgn="base">
              <a:lnSpc>
                <a:spcPct val="89000"/>
              </a:lnSpc>
              <a:spcBef>
                <a:spcPct val="0"/>
              </a:spcBef>
              <a:spcAft>
                <a:spcPct val="0"/>
              </a:spcAft>
              <a:buClr>
                <a:srgbClr val="000000"/>
              </a:buClr>
              <a:buSzPct val="100000"/>
              <a:buFont typeface="Gill Sans" charset="0"/>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7pPr>
            <a:lvl8pPr fontAlgn="base">
              <a:lnSpc>
                <a:spcPct val="89000"/>
              </a:lnSpc>
              <a:spcBef>
                <a:spcPct val="0"/>
              </a:spcBef>
              <a:spcAft>
                <a:spcPct val="0"/>
              </a:spcAft>
              <a:buClr>
                <a:srgbClr val="000000"/>
              </a:buClr>
              <a:buSzPct val="100000"/>
              <a:buFont typeface="Gill Sans" charset="0"/>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8pPr>
            <a:lvl9pPr fontAlgn="base">
              <a:lnSpc>
                <a:spcPct val="89000"/>
              </a:lnSpc>
              <a:spcBef>
                <a:spcPct val="0"/>
              </a:spcBef>
              <a:spcAft>
                <a:spcPct val="0"/>
              </a:spcAft>
              <a:buClr>
                <a:srgbClr val="000000"/>
              </a:buClr>
              <a:buSzPct val="100000"/>
              <a:buFont typeface="Gill Sans" charset="0"/>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defRPr sz="1200">
                <a:solidFill>
                  <a:srgbClr val="FFFFFF"/>
                </a:solidFill>
                <a:latin typeface="Gill Sans" charset="0"/>
                <a:ea typeface="DejaVu Sans" charset="0"/>
                <a:cs typeface="DejaVu Sans" charset="0"/>
              </a:defRPr>
            </a:lvl9pPr>
          </a:lstStyle>
          <a:p>
            <a:pPr>
              <a:lnSpc>
                <a:spcPct val="93000"/>
              </a:lnSpc>
              <a:spcBef>
                <a:spcPts val="1625"/>
              </a:spcBef>
              <a:buSzPct val="171000"/>
              <a:buFont typeface="Times New Roman" charset="0"/>
              <a:buNone/>
            </a:pPr>
            <a:r>
              <a:rPr lang="en-GB" sz="2000" b="1">
                <a:solidFill>
                  <a:srgbClr val="000000"/>
                </a:solidFill>
                <a:latin typeface="Arial" charset="0"/>
              </a:rPr>
              <a:t>Camp Shelby extension</a:t>
            </a:r>
          </a:p>
        </p:txBody>
      </p:sp>
      <p:sp>
        <p:nvSpPr>
          <p:cNvPr id="13314" name="Rectangle 2"/>
          <p:cNvSpPr>
            <a:spLocks noChangeArrowheads="1"/>
          </p:cNvSpPr>
          <p:nvPr/>
        </p:nvSpPr>
        <p:spPr bwMode="auto">
          <a:xfrm>
            <a:off x="533400" y="304800"/>
            <a:ext cx="8153400"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a:solidFill>
                  <a:srgbClr val="000066"/>
                </a:solidFill>
                <a:latin typeface="Arial" charset="0"/>
              </a:rPr>
              <a:t>Impact of land use change – installation scale</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60438"/>
            <a:ext cx="3581400" cy="2555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125" y="960438"/>
            <a:ext cx="3673475" cy="254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681413"/>
            <a:ext cx="3962400" cy="2628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3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514725"/>
            <a:ext cx="3886200" cy="2627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25513"/>
            <a:ext cx="3429000" cy="2903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6" name="Text Box 2"/>
          <p:cNvSpPr txBox="1">
            <a:spLocks noChangeArrowheads="1"/>
          </p:cNvSpPr>
          <p:nvPr/>
        </p:nvSpPr>
        <p:spPr bwMode="auto">
          <a:xfrm>
            <a:off x="206375" y="381000"/>
            <a:ext cx="8240713"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3480" tIns="0" rIns="41400" bIns="0" anchor="ctr"/>
          <a:lstStyle>
            <a:lvl1pPr>
              <a:tabLst>
                <a:tab pos="0"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defRPr sz="1200">
                <a:solidFill>
                  <a:srgbClr val="FFFFFF"/>
                </a:solidFill>
                <a:latin typeface="Gill Sans" charset="0"/>
                <a:ea typeface="ＭＳ Ｐゴシック" charset="0"/>
                <a:cs typeface="DejaVu Sans" charset="0"/>
              </a:defRPr>
            </a:lvl1pPr>
            <a:lvl2pPr>
              <a:tabLst>
                <a:tab pos="0"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defRPr sz="1200">
                <a:solidFill>
                  <a:srgbClr val="FFFFFF"/>
                </a:solidFill>
                <a:latin typeface="Gill Sans" charset="0"/>
                <a:ea typeface="DejaVu Sans" charset="0"/>
                <a:cs typeface="DejaVu Sans" charset="0"/>
              </a:defRPr>
            </a:lvl2pPr>
            <a:lvl3pPr>
              <a:tabLst>
                <a:tab pos="0"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defRPr sz="1200">
                <a:solidFill>
                  <a:srgbClr val="FFFFFF"/>
                </a:solidFill>
                <a:latin typeface="Gill Sans" charset="0"/>
                <a:ea typeface="DejaVu Sans" charset="0"/>
                <a:cs typeface="DejaVu Sans" charset="0"/>
              </a:defRPr>
            </a:lvl3pPr>
            <a:lvl4pPr>
              <a:tabLst>
                <a:tab pos="0"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defRPr sz="1200">
                <a:solidFill>
                  <a:srgbClr val="FFFFFF"/>
                </a:solidFill>
                <a:latin typeface="Gill Sans" charset="0"/>
                <a:ea typeface="DejaVu Sans" charset="0"/>
                <a:cs typeface="DejaVu Sans" charset="0"/>
              </a:defRPr>
            </a:lvl4pPr>
            <a:lvl5pPr>
              <a:tabLst>
                <a:tab pos="0"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defRPr sz="1200">
                <a:solidFill>
                  <a:srgbClr val="FFFFFF"/>
                </a:solidFill>
                <a:latin typeface="Gill Sans" charset="0"/>
                <a:ea typeface="DejaVu Sans" charset="0"/>
                <a:cs typeface="DejaVu Sans" charset="0"/>
              </a:defRPr>
            </a:lvl5pPr>
            <a:lvl6pPr fontAlgn="base">
              <a:lnSpc>
                <a:spcPct val="89000"/>
              </a:lnSpc>
              <a:spcBef>
                <a:spcPct val="0"/>
              </a:spcBef>
              <a:spcAft>
                <a:spcPct val="0"/>
              </a:spcAft>
              <a:buClr>
                <a:srgbClr val="000000"/>
              </a:buClr>
              <a:buSzPct val="100000"/>
              <a:buFont typeface="Gill Sans" charset="0"/>
              <a:tabLst>
                <a:tab pos="0"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defRPr sz="1200">
                <a:solidFill>
                  <a:srgbClr val="FFFFFF"/>
                </a:solidFill>
                <a:latin typeface="Gill Sans" charset="0"/>
                <a:ea typeface="DejaVu Sans" charset="0"/>
                <a:cs typeface="DejaVu Sans" charset="0"/>
              </a:defRPr>
            </a:lvl6pPr>
            <a:lvl7pPr fontAlgn="base">
              <a:lnSpc>
                <a:spcPct val="89000"/>
              </a:lnSpc>
              <a:spcBef>
                <a:spcPct val="0"/>
              </a:spcBef>
              <a:spcAft>
                <a:spcPct val="0"/>
              </a:spcAft>
              <a:buClr>
                <a:srgbClr val="000000"/>
              </a:buClr>
              <a:buSzPct val="100000"/>
              <a:buFont typeface="Gill Sans" charset="0"/>
              <a:tabLst>
                <a:tab pos="0"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defRPr sz="1200">
                <a:solidFill>
                  <a:srgbClr val="FFFFFF"/>
                </a:solidFill>
                <a:latin typeface="Gill Sans" charset="0"/>
                <a:ea typeface="DejaVu Sans" charset="0"/>
                <a:cs typeface="DejaVu Sans" charset="0"/>
              </a:defRPr>
            </a:lvl7pPr>
            <a:lvl8pPr fontAlgn="base">
              <a:lnSpc>
                <a:spcPct val="89000"/>
              </a:lnSpc>
              <a:spcBef>
                <a:spcPct val="0"/>
              </a:spcBef>
              <a:spcAft>
                <a:spcPct val="0"/>
              </a:spcAft>
              <a:buClr>
                <a:srgbClr val="000000"/>
              </a:buClr>
              <a:buSzPct val="100000"/>
              <a:buFont typeface="Gill Sans" charset="0"/>
              <a:tabLst>
                <a:tab pos="0"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defRPr sz="1200">
                <a:solidFill>
                  <a:srgbClr val="FFFFFF"/>
                </a:solidFill>
                <a:latin typeface="Gill Sans" charset="0"/>
                <a:ea typeface="DejaVu Sans" charset="0"/>
                <a:cs typeface="DejaVu Sans" charset="0"/>
              </a:defRPr>
            </a:lvl8pPr>
            <a:lvl9pPr fontAlgn="base">
              <a:lnSpc>
                <a:spcPct val="89000"/>
              </a:lnSpc>
              <a:spcBef>
                <a:spcPct val="0"/>
              </a:spcBef>
              <a:spcAft>
                <a:spcPct val="0"/>
              </a:spcAft>
              <a:buClr>
                <a:srgbClr val="000000"/>
              </a:buClr>
              <a:buSzPct val="100000"/>
              <a:buFont typeface="Gill Sans" charset="0"/>
              <a:tabLst>
                <a:tab pos="0"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defRPr sz="1200">
                <a:solidFill>
                  <a:srgbClr val="FFFFFF"/>
                </a:solidFill>
                <a:latin typeface="Gill Sans" charset="0"/>
                <a:ea typeface="DejaVu Sans" charset="0"/>
                <a:cs typeface="DejaVu Sans" charset="0"/>
              </a:defRPr>
            </a:lvl9pPr>
          </a:lstStyle>
          <a:p>
            <a:pPr algn="ctr">
              <a:lnSpc>
                <a:spcPct val="76000"/>
              </a:lnSpc>
              <a:buFont typeface="Times New Roman" charset="0"/>
              <a:buNone/>
            </a:pPr>
            <a:r>
              <a:rPr lang="en-GB" sz="3600" b="1">
                <a:solidFill>
                  <a:srgbClr val="0B0065"/>
                </a:solidFill>
                <a:latin typeface="Arial" charset="0"/>
                <a:cs typeface="Times New Roman" charset="0"/>
              </a:rPr>
              <a:t>Sediment transport modeling</a:t>
            </a:r>
          </a:p>
        </p:txBody>
      </p:sp>
      <p:sp>
        <p:nvSpPr>
          <p:cNvPr id="26627" name="Rectangle 3"/>
          <p:cNvSpPr>
            <a:spLocks noChangeArrowheads="1"/>
          </p:cNvSpPr>
          <p:nvPr/>
        </p:nvSpPr>
        <p:spPr bwMode="auto">
          <a:xfrm>
            <a:off x="423863" y="6488113"/>
            <a:ext cx="7075487" cy="25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96000"/>
              </a:lnSpc>
              <a:buFont typeface="Bitstream Vera San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300">
                <a:solidFill>
                  <a:srgbClr val="4F966B"/>
                </a:solidFill>
                <a:latin typeface="Bitstream Vera Sans" charset="0"/>
              </a:rPr>
              <a:t>GRASS GIS                                                            Open Source Geospatial Foundation</a:t>
            </a:r>
          </a:p>
        </p:txBody>
      </p:sp>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990600"/>
            <a:ext cx="3429000" cy="2822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191000"/>
            <a:ext cx="2895600" cy="220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4267200"/>
            <a:ext cx="2743200" cy="2160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31" name="Rectangle 7"/>
          <p:cNvSpPr>
            <a:spLocks noChangeArrowheads="1"/>
          </p:cNvSpPr>
          <p:nvPr/>
        </p:nvSpPr>
        <p:spPr bwMode="auto">
          <a:xfrm>
            <a:off x="7391400" y="1143000"/>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632" name="Rectangle 8"/>
          <p:cNvSpPr>
            <a:spLocks noChangeArrowheads="1"/>
          </p:cNvSpPr>
          <p:nvPr/>
        </p:nvSpPr>
        <p:spPr bwMode="auto">
          <a:xfrm>
            <a:off x="7027863" y="1219200"/>
            <a:ext cx="1739900" cy="334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nSpc>
                <a:spcPct val="93000"/>
              </a:lnSpc>
              <a:buFont typeface="Bitstream Vera San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000000"/>
                </a:solidFill>
                <a:latin typeface="Bitstream Vera Sans" charset="0"/>
              </a:rPr>
              <a:t>High resolution </a:t>
            </a:r>
          </a:p>
          <a:p>
            <a:pPr>
              <a:lnSpc>
                <a:spcPct val="93000"/>
              </a:lnSpc>
              <a:buFont typeface="Bitstream Vera San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000000"/>
                </a:solidFill>
                <a:latin typeface="Bitstream Vera Sans" charset="0"/>
              </a:rPr>
              <a:t>DEM, soils and</a:t>
            </a:r>
          </a:p>
          <a:p>
            <a:pPr>
              <a:lnSpc>
                <a:spcPct val="93000"/>
              </a:lnSpc>
              <a:buFont typeface="Bitstream Vera San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000000"/>
                </a:solidFill>
                <a:latin typeface="Bitstream Vera Sans" charset="0"/>
              </a:rPr>
              <a:t>land cover data:</a:t>
            </a:r>
          </a:p>
          <a:p>
            <a:pPr>
              <a:lnSpc>
                <a:spcPct val="93000"/>
              </a:lnSpc>
              <a:buFont typeface="Bitstream Vera San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600" b="1">
              <a:solidFill>
                <a:srgbClr val="000000"/>
              </a:solidFill>
              <a:latin typeface="Bitstream Vera Sans" charset="0"/>
            </a:endParaRPr>
          </a:p>
          <a:p>
            <a:pPr>
              <a:lnSpc>
                <a:spcPct val="93000"/>
              </a:lnSpc>
              <a:buFont typeface="Bitstream Vera San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000000"/>
                </a:solidFill>
                <a:latin typeface="Bitstream Vera Sans" charset="0"/>
              </a:rPr>
              <a:t>process-based</a:t>
            </a:r>
          </a:p>
          <a:p>
            <a:pPr>
              <a:lnSpc>
                <a:spcPct val="93000"/>
              </a:lnSpc>
              <a:buFont typeface="Bitstream Vera San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000000"/>
                </a:solidFill>
                <a:latin typeface="Bitstream Vera Sans" charset="0"/>
              </a:rPr>
              <a:t>simulations</a:t>
            </a:r>
          </a:p>
          <a:p>
            <a:pPr>
              <a:lnSpc>
                <a:spcPct val="93000"/>
              </a:lnSpc>
              <a:buFont typeface="Bitstream Vera San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600" b="1">
              <a:solidFill>
                <a:srgbClr val="000000"/>
              </a:solidFill>
              <a:latin typeface="Bitstream Vera Sans" charset="0"/>
            </a:endParaRPr>
          </a:p>
          <a:p>
            <a:pPr>
              <a:lnSpc>
                <a:spcPct val="93000"/>
              </a:lnSpc>
              <a:buFont typeface="Bitstream Vera San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000000"/>
                </a:solidFill>
                <a:latin typeface="Bitstream Vera Sans" charset="0"/>
              </a:rPr>
              <a:t>soil detachment</a:t>
            </a:r>
          </a:p>
          <a:p>
            <a:pPr>
              <a:lnSpc>
                <a:spcPct val="93000"/>
              </a:lnSpc>
              <a:buFont typeface="Bitstream Vera San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000000"/>
                </a:solidFill>
                <a:latin typeface="Bitstream Vera Sans" charset="0"/>
              </a:rPr>
              <a:t>sediment flow</a:t>
            </a:r>
          </a:p>
          <a:p>
            <a:pPr>
              <a:lnSpc>
                <a:spcPct val="93000"/>
              </a:lnSpc>
              <a:buFont typeface="Bitstream Vera San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000000"/>
                </a:solidFill>
                <a:latin typeface="Bitstream Vera Sans" charset="0"/>
              </a:rPr>
              <a:t>net erosion and</a:t>
            </a:r>
          </a:p>
          <a:p>
            <a:pPr>
              <a:lnSpc>
                <a:spcPct val="93000"/>
              </a:lnSpc>
              <a:buFont typeface="Bitstream Vera San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000000"/>
                </a:solidFill>
                <a:latin typeface="Bitstream Vera Sans" charset="0"/>
              </a:rPr>
              <a:t>deposition</a:t>
            </a:r>
          </a:p>
          <a:p>
            <a:pPr>
              <a:lnSpc>
                <a:spcPct val="93000"/>
              </a:lnSpc>
              <a:buFont typeface="Bitstream Vera San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600" b="1">
              <a:solidFill>
                <a:srgbClr val="000000"/>
              </a:solidFill>
              <a:latin typeface="Bitstream Vera Sans" charset="0"/>
            </a:endParaRPr>
          </a:p>
          <a:p>
            <a:pPr>
              <a:lnSpc>
                <a:spcPct val="93000"/>
              </a:lnSpc>
              <a:buFont typeface="Bitstream Vera San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400" b="1">
              <a:solidFill>
                <a:srgbClr val="000000"/>
              </a:solidFill>
              <a:latin typeface="Bitstream Vera Sans" charset="0"/>
            </a:endParaRPr>
          </a:p>
          <a:p>
            <a:pPr>
              <a:lnSpc>
                <a:spcPct val="93000"/>
              </a:lnSpc>
              <a:buFont typeface="Bitstream Vera San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400" b="1">
              <a:solidFill>
                <a:srgbClr val="000000"/>
              </a:solidFill>
              <a:latin typeface="Bitstream Vera Sans" charset="0"/>
            </a:endParaRPr>
          </a:p>
        </p:txBody>
      </p:sp>
      <p:pic>
        <p:nvPicPr>
          <p:cNvPr id="266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041775"/>
            <a:ext cx="2362200" cy="2328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5" descr="cc_lsfac_2d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0"/>
            <a:ext cx="4495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4877" t="32382" r="19916" b="27992"/>
          <a:stretch/>
        </p:blipFill>
        <p:spPr bwMode="auto">
          <a:xfrm>
            <a:off x="4953000" y="3810000"/>
            <a:ext cx="4056063" cy="2362200"/>
          </a:xfrm>
          <a:prstGeom prst="rect">
            <a:avLst/>
          </a:prstGeom>
          <a:noFill/>
          <a:ln>
            <a:noFill/>
          </a:ln>
          <a:effectLst/>
          <a:extLst>
            <a:ext uri="{909E8E84-426E-40dd-AFC4-6F175D3DCCD1}">
              <a14:hiddenFill xmlns:a14="http://schemas.microsoft.com/office/drawing/2010/main">
                <a:blipFill dpi="0" rotWithShape="0">
                  <a:blip/>
                  <a:srcRect l="4877" t="31082" r="19916" b="2475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150" y="3500438"/>
            <a:ext cx="2465388" cy="233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4" name="Text Box 6"/>
          <p:cNvSpPr txBox="1">
            <a:spLocks noChangeArrowheads="1"/>
          </p:cNvSpPr>
          <p:nvPr/>
        </p:nvSpPr>
        <p:spPr bwMode="auto">
          <a:xfrm>
            <a:off x="3714750" y="3502025"/>
            <a:ext cx="47625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defRPr/>
            </a:pPr>
            <a:r>
              <a:rPr lang="en-US" sz="1200" b="1" dirty="0" smtClean="0"/>
              <a:t>500m</a:t>
            </a:r>
          </a:p>
        </p:txBody>
      </p:sp>
      <p:pic>
        <p:nvPicPr>
          <p:cNvPr id="7175"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64938" t="70710" r="32316" b="14256"/>
          <a:stretch/>
        </p:blipFill>
        <p:spPr bwMode="auto">
          <a:xfrm>
            <a:off x="8186738" y="5373688"/>
            <a:ext cx="165100" cy="765175"/>
          </a:xfrm>
          <a:prstGeom prst="rect">
            <a:avLst/>
          </a:prstGeom>
          <a:noFill/>
          <a:ln>
            <a:noFill/>
          </a:ln>
          <a:effectLst/>
          <a:extLst>
            <a:ext uri="{909E8E84-426E-40dd-AFC4-6F175D3DCCD1}">
              <a14:hiddenFill xmlns:a14="http://schemas.microsoft.com/office/drawing/2010/main">
                <a:blipFill dpi="0" rotWithShape="0">
                  <a:blip/>
                  <a:srcRect l="64938" t="68520" r="16386" b="1168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80" name="Text Box 12"/>
          <p:cNvSpPr txBox="1">
            <a:spLocks noChangeArrowheads="1"/>
          </p:cNvSpPr>
          <p:nvPr/>
        </p:nvSpPr>
        <p:spPr bwMode="auto">
          <a:xfrm>
            <a:off x="241300" y="6170613"/>
            <a:ext cx="6007100"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defRPr/>
            </a:pPr>
            <a:r>
              <a:rPr lang="en-US" sz="1600" b="1" dirty="0" smtClean="0"/>
              <a:t>(c)                                                                                 (d)</a:t>
            </a:r>
          </a:p>
        </p:txBody>
      </p:sp>
      <p:pic>
        <p:nvPicPr>
          <p:cNvPr id="41991" name="Picture 1" descr="cc_hydrounit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713" y="457200"/>
            <a:ext cx="53578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Rectangle 2"/>
          <p:cNvSpPr>
            <a:spLocks noChangeArrowheads="1"/>
          </p:cNvSpPr>
          <p:nvPr/>
        </p:nvSpPr>
        <p:spPr bwMode="auto">
          <a:xfrm>
            <a:off x="5638800" y="1066800"/>
            <a:ext cx="990600" cy="762000"/>
          </a:xfrm>
          <a:prstGeom prst="rect">
            <a:avLst/>
          </a:prstGeom>
          <a:solidFill>
            <a:srgbClr val="45A0E9"/>
          </a:solidFill>
          <a:ln w="9525">
            <a:solidFill>
              <a:schemeClr val="tx1"/>
            </a:solidFill>
            <a:round/>
            <a:headEnd/>
            <a:tailEnd/>
          </a:ln>
        </p:spPr>
        <p:txBody>
          <a:bodyPr/>
          <a:lstStyle/>
          <a:p>
            <a:endParaRPr lang="en-US"/>
          </a:p>
        </p:txBody>
      </p:sp>
      <p:sp>
        <p:nvSpPr>
          <p:cNvPr id="41993" name="Rectangle 13"/>
          <p:cNvSpPr>
            <a:spLocks noChangeArrowheads="1"/>
          </p:cNvSpPr>
          <p:nvPr/>
        </p:nvSpPr>
        <p:spPr bwMode="auto">
          <a:xfrm>
            <a:off x="5638800" y="2133600"/>
            <a:ext cx="990600" cy="762000"/>
          </a:xfrm>
          <a:prstGeom prst="rect">
            <a:avLst/>
          </a:prstGeom>
          <a:solidFill>
            <a:srgbClr val="F34424"/>
          </a:solidFill>
          <a:ln w="9525">
            <a:solidFill>
              <a:schemeClr val="tx1"/>
            </a:solidFill>
            <a:round/>
            <a:headEnd/>
            <a:tailEnd/>
          </a:ln>
        </p:spPr>
        <p:txBody>
          <a:bodyPr/>
          <a:lstStyle/>
          <a:p>
            <a:endParaRPr lang="en-US"/>
          </a:p>
        </p:txBody>
      </p:sp>
      <p:sp>
        <p:nvSpPr>
          <p:cNvPr id="41994" name="Rectangle 14"/>
          <p:cNvSpPr>
            <a:spLocks noChangeArrowheads="1"/>
          </p:cNvSpPr>
          <p:nvPr/>
        </p:nvSpPr>
        <p:spPr bwMode="auto">
          <a:xfrm>
            <a:off x="6858000" y="1066800"/>
            <a:ext cx="1371600" cy="762000"/>
          </a:xfrm>
          <a:prstGeom prst="rect">
            <a:avLst/>
          </a:prstGeom>
          <a:solidFill>
            <a:srgbClr val="F0BE37"/>
          </a:solidFill>
          <a:ln w="9525">
            <a:solidFill>
              <a:schemeClr val="tx1"/>
            </a:solidFill>
            <a:round/>
            <a:headEnd/>
            <a:tailEnd/>
          </a:ln>
        </p:spPr>
        <p:txBody>
          <a:bodyPr/>
          <a:lstStyle/>
          <a:p>
            <a:endParaRPr lang="en-US"/>
          </a:p>
        </p:txBody>
      </p:sp>
      <p:sp>
        <p:nvSpPr>
          <p:cNvPr id="41995" name="Rectangle 15"/>
          <p:cNvSpPr>
            <a:spLocks noChangeArrowheads="1"/>
          </p:cNvSpPr>
          <p:nvPr/>
        </p:nvSpPr>
        <p:spPr bwMode="auto">
          <a:xfrm>
            <a:off x="6858000" y="2133600"/>
            <a:ext cx="1447800" cy="685800"/>
          </a:xfrm>
          <a:prstGeom prst="rect">
            <a:avLst/>
          </a:prstGeom>
          <a:solidFill>
            <a:srgbClr val="83E160"/>
          </a:solidFill>
          <a:ln w="9525">
            <a:solidFill>
              <a:schemeClr val="tx1"/>
            </a:solidFill>
            <a:round/>
            <a:headEnd/>
            <a:tailEnd/>
          </a:ln>
        </p:spPr>
        <p:txBody>
          <a:bodyPr/>
          <a:lstStyle/>
          <a:p>
            <a:endParaRPr lang="en-US"/>
          </a:p>
        </p:txBody>
      </p:sp>
      <p:sp>
        <p:nvSpPr>
          <p:cNvPr id="17" name="Text Box 12"/>
          <p:cNvSpPr txBox="1">
            <a:spLocks noChangeArrowheads="1"/>
          </p:cNvSpPr>
          <p:nvPr/>
        </p:nvSpPr>
        <p:spPr bwMode="auto">
          <a:xfrm>
            <a:off x="228600" y="3200400"/>
            <a:ext cx="6019800"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defRPr/>
            </a:pPr>
            <a:r>
              <a:rPr lang="en-US" sz="1600" b="1" dirty="0" smtClean="0"/>
              <a:t>(a)                                                                                         (b)</a:t>
            </a:r>
          </a:p>
        </p:txBody>
      </p:sp>
      <p:sp>
        <p:nvSpPr>
          <p:cNvPr id="41997" name="Rectangle 3"/>
          <p:cNvSpPr>
            <a:spLocks noChangeArrowheads="1"/>
          </p:cNvSpPr>
          <p:nvPr/>
        </p:nvSpPr>
        <p:spPr bwMode="auto">
          <a:xfrm>
            <a:off x="8361363" y="5380038"/>
            <a:ext cx="630237" cy="792162"/>
          </a:xfrm>
          <a:prstGeom prst="rect">
            <a:avLst/>
          </a:prstGeom>
          <a:solidFill>
            <a:schemeClr val="bg1"/>
          </a:solidFill>
          <a:ln w="9525">
            <a:solidFill>
              <a:schemeClr val="bg1"/>
            </a:solidFill>
            <a:round/>
            <a:headEnd/>
            <a:tailEnd/>
          </a:ln>
        </p:spPr>
        <p:txBody>
          <a:bodyPr/>
          <a:lstStyle/>
          <a:p>
            <a:endParaRPr lang="en-US"/>
          </a:p>
        </p:txBody>
      </p:sp>
      <p:sp>
        <p:nvSpPr>
          <p:cNvPr id="41998" name="TextBox 4"/>
          <p:cNvSpPr txBox="1">
            <a:spLocks noChangeArrowheads="1"/>
          </p:cNvSpPr>
          <p:nvPr/>
        </p:nvSpPr>
        <p:spPr bwMode="auto">
          <a:xfrm>
            <a:off x="8285163" y="5334000"/>
            <a:ext cx="99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a:solidFill>
                  <a:schemeClr val="tx1"/>
                </a:solidFill>
              </a:rPr>
              <a:t>deposition</a:t>
            </a:r>
          </a:p>
          <a:p>
            <a:endParaRPr lang="en-US" sz="1000">
              <a:solidFill>
                <a:schemeClr val="tx1"/>
              </a:solidFill>
            </a:endParaRPr>
          </a:p>
          <a:p>
            <a:r>
              <a:rPr lang="en-US" sz="1000">
                <a:solidFill>
                  <a:schemeClr val="tx1"/>
                </a:solidFill>
              </a:rPr>
              <a:t>erosion</a:t>
            </a:r>
          </a:p>
        </p:txBody>
      </p:sp>
      <p:cxnSp>
        <p:nvCxnSpPr>
          <p:cNvPr id="7" name="Straight Connector 6"/>
          <p:cNvCxnSpPr/>
          <p:nvPr/>
        </p:nvCxnSpPr>
        <p:spPr bwMode="auto">
          <a:xfrm>
            <a:off x="6172200" y="1981200"/>
            <a:ext cx="2362200" cy="0"/>
          </a:xfrm>
          <a:prstGeom prst="line">
            <a:avLst/>
          </a:prstGeom>
          <a:solidFill>
            <a:srgbClr val="00B8FF"/>
          </a:solidFill>
          <a:ln w="28575" cap="flat" cmpd="sng" algn="ctr">
            <a:solidFill>
              <a:schemeClr val="accent2"/>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Arrow Connector 8"/>
          <p:cNvCxnSpPr>
            <a:stCxn id="41992" idx="2"/>
          </p:cNvCxnSpPr>
          <p:nvPr/>
        </p:nvCxnSpPr>
        <p:spPr bwMode="auto">
          <a:xfrm>
            <a:off x="6134100" y="1828800"/>
            <a:ext cx="38100" cy="152400"/>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p:cNvCxnSpPr>
            <a:stCxn id="41993" idx="0"/>
          </p:cNvCxnSpPr>
          <p:nvPr/>
        </p:nvCxnSpPr>
        <p:spPr bwMode="auto">
          <a:xfrm flipV="1">
            <a:off x="6134100" y="1981200"/>
            <a:ext cx="38100" cy="152400"/>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a:stCxn id="41995" idx="0"/>
          </p:cNvCxnSpPr>
          <p:nvPr/>
        </p:nvCxnSpPr>
        <p:spPr bwMode="auto">
          <a:xfrm flipV="1">
            <a:off x="7581900" y="1981200"/>
            <a:ext cx="38100" cy="152400"/>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p:cNvCxnSpPr>
            <a:stCxn id="41994" idx="2"/>
          </p:cNvCxnSpPr>
          <p:nvPr/>
        </p:nvCxnSpPr>
        <p:spPr bwMode="auto">
          <a:xfrm>
            <a:off x="7543800" y="1828800"/>
            <a:ext cx="76200" cy="152400"/>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2004" name="TextBox 20"/>
          <p:cNvSpPr txBox="1">
            <a:spLocks noChangeArrowheads="1"/>
          </p:cNvSpPr>
          <p:nvPr/>
        </p:nvSpPr>
        <p:spPr bwMode="auto">
          <a:xfrm>
            <a:off x="5943600" y="1371600"/>
            <a:ext cx="20193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000000"/>
                </a:solidFill>
              </a:rPr>
              <a:t>3.2                  5.8</a:t>
            </a:r>
          </a:p>
          <a:p>
            <a:endParaRPr lang="en-US" sz="1600" b="1">
              <a:solidFill>
                <a:srgbClr val="000000"/>
              </a:solidFill>
            </a:endParaRPr>
          </a:p>
          <a:p>
            <a:endParaRPr lang="en-US" sz="1600" b="1">
              <a:solidFill>
                <a:srgbClr val="000000"/>
              </a:solidFill>
            </a:endParaRPr>
          </a:p>
          <a:p>
            <a:endParaRPr lang="en-US" sz="1600" b="1">
              <a:solidFill>
                <a:srgbClr val="000000"/>
              </a:solidFill>
            </a:endParaRPr>
          </a:p>
          <a:p>
            <a:r>
              <a:rPr lang="en-US" sz="1600" b="1">
                <a:solidFill>
                  <a:srgbClr val="000000"/>
                </a:solidFill>
              </a:rPr>
              <a:t>2.5                  1.4</a:t>
            </a:r>
          </a:p>
        </p:txBody>
      </p:sp>
      <p:sp>
        <p:nvSpPr>
          <p:cNvPr id="42005" name="Rectangle 21"/>
          <p:cNvSpPr>
            <a:spLocks noChangeArrowheads="1"/>
          </p:cNvSpPr>
          <p:nvPr/>
        </p:nvSpPr>
        <p:spPr bwMode="auto">
          <a:xfrm>
            <a:off x="4953000" y="3810000"/>
            <a:ext cx="4038600" cy="2362200"/>
          </a:xfrm>
          <a:prstGeom prst="rect">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42006" name="Picture 24" descr="cc_ls_leg.png"/>
          <p:cNvPicPr>
            <a:picLocks noChangeAspect="1"/>
          </p:cNvPicPr>
          <p:nvPr/>
        </p:nvPicPr>
        <p:blipFill>
          <a:blip r:embed="rId8">
            <a:extLst>
              <a:ext uri="{28A0092B-C50C-407E-A947-70E740481C1C}">
                <a14:useLocalDpi xmlns:a14="http://schemas.microsoft.com/office/drawing/2010/main" val="0"/>
              </a:ext>
            </a:extLst>
          </a:blip>
          <a:srcRect l="10805"/>
          <a:stretch>
            <a:fillRect/>
          </a:stretch>
        </p:blipFill>
        <p:spPr bwMode="auto">
          <a:xfrm>
            <a:off x="4368800" y="5486400"/>
            <a:ext cx="2032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7" name="TextBox 26"/>
          <p:cNvSpPr txBox="1">
            <a:spLocks noChangeArrowheads="1"/>
          </p:cNvSpPr>
          <p:nvPr/>
        </p:nvSpPr>
        <p:spPr bwMode="auto">
          <a:xfrm>
            <a:off x="4572000" y="5368925"/>
            <a:ext cx="381000" cy="803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en-US" sz="1200">
                <a:solidFill>
                  <a:srgbClr val="000000"/>
                </a:solidFill>
              </a:rPr>
              <a:t>20</a:t>
            </a:r>
          </a:p>
          <a:p>
            <a:pPr>
              <a:lnSpc>
                <a:spcPct val="130000"/>
              </a:lnSpc>
            </a:pPr>
            <a:r>
              <a:rPr lang="en-US" sz="1200">
                <a:solidFill>
                  <a:srgbClr val="000000"/>
                </a:solidFill>
              </a:rPr>
              <a:t>10</a:t>
            </a:r>
          </a:p>
          <a:p>
            <a:pPr>
              <a:lnSpc>
                <a:spcPct val="130000"/>
              </a:lnSpc>
            </a:pPr>
            <a:r>
              <a:rPr lang="en-US" sz="1200">
                <a:solidFill>
                  <a:srgbClr val="000000"/>
                </a:solidFill>
              </a:rPr>
              <a:t> 0</a:t>
            </a:r>
          </a:p>
        </p:txBody>
      </p:sp>
      <p:sp>
        <p:nvSpPr>
          <p:cNvPr id="42008" name="Rectangle 37"/>
          <p:cNvSpPr>
            <a:spLocks noChangeArrowheads="1"/>
          </p:cNvSpPr>
          <p:nvPr/>
        </p:nvSpPr>
        <p:spPr bwMode="auto">
          <a:xfrm>
            <a:off x="381000" y="3810000"/>
            <a:ext cx="4495800" cy="2362200"/>
          </a:xfrm>
          <a:prstGeom prst="rect">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53405478"/>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Gill Sans"/>
        <a:ea typeface="ＭＳ Ｐゴシック"/>
        <a:cs typeface="DejaVu Sans"/>
      </a:majorFont>
      <a:minorFont>
        <a:latin typeface="Gill Sans"/>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89000"/>
          </a:lnSpc>
          <a:spcBef>
            <a:spcPct val="0"/>
          </a:spcBef>
          <a:spcAft>
            <a:spcPct val="0"/>
          </a:spcAft>
          <a:buClr>
            <a:srgbClr val="000000"/>
          </a:buClr>
          <a:buSzPct val="100000"/>
          <a:buFont typeface="Gill Sans" charset="0"/>
          <a:buNone/>
          <a:tabLst/>
          <a:defRPr kumimoji="0" lang="en-GB" sz="2400" b="0" i="0" u="none" strike="noStrike" cap="none" normalizeH="0" baseline="0">
            <a:ln>
              <a:noFill/>
            </a:ln>
            <a:solidFill>
              <a:srgbClr val="000000"/>
            </a:solidFill>
            <a:effectLst/>
            <a:latin typeface="Gill Sans"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89000"/>
          </a:lnSpc>
          <a:spcBef>
            <a:spcPct val="0"/>
          </a:spcBef>
          <a:spcAft>
            <a:spcPct val="0"/>
          </a:spcAft>
          <a:buClr>
            <a:srgbClr val="000000"/>
          </a:buClr>
          <a:buSzPct val="100000"/>
          <a:buFont typeface="Gill Sans" charset="0"/>
          <a:buNone/>
          <a:tabLst/>
          <a:defRPr kumimoji="0" lang="en-GB" sz="2400" b="0" i="0" u="none" strike="noStrike" cap="none" normalizeH="0" baseline="0">
            <a:ln>
              <a:noFill/>
            </a:ln>
            <a:solidFill>
              <a:srgbClr val="000000"/>
            </a:solidFill>
            <a:effectLst/>
            <a:latin typeface="Gill Sans" charset="0"/>
            <a:ea typeface="ＭＳ Ｐゴシック" charset="0"/>
            <a:cs typeface="DejaVu San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Gill Sans"/>
        <a:ea typeface="ＭＳ Ｐゴシック"/>
        <a:cs typeface="DejaVu Sans"/>
      </a:majorFont>
      <a:minorFont>
        <a:latin typeface="Gill Sans"/>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89000"/>
          </a:lnSpc>
          <a:spcBef>
            <a:spcPct val="0"/>
          </a:spcBef>
          <a:spcAft>
            <a:spcPct val="0"/>
          </a:spcAft>
          <a:buClr>
            <a:srgbClr val="000000"/>
          </a:buClr>
          <a:buSzPct val="100000"/>
          <a:buFont typeface="Gill Sans" charset="0"/>
          <a:buNone/>
          <a:tabLst/>
          <a:defRPr kumimoji="0" lang="en-GB" sz="2400" b="0" i="0" u="none" strike="noStrike" cap="none" normalizeH="0" baseline="0">
            <a:ln>
              <a:noFill/>
            </a:ln>
            <a:solidFill>
              <a:srgbClr val="000000"/>
            </a:solidFill>
            <a:effectLst/>
            <a:latin typeface="Gill Sans"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89000"/>
          </a:lnSpc>
          <a:spcBef>
            <a:spcPct val="0"/>
          </a:spcBef>
          <a:spcAft>
            <a:spcPct val="0"/>
          </a:spcAft>
          <a:buClr>
            <a:srgbClr val="000000"/>
          </a:buClr>
          <a:buSzPct val="100000"/>
          <a:buFont typeface="Gill Sans" charset="0"/>
          <a:buNone/>
          <a:tabLst/>
          <a:defRPr kumimoji="0" lang="en-GB" sz="2400" b="0" i="0" u="none" strike="noStrike" cap="none" normalizeH="0" baseline="0">
            <a:ln>
              <a:noFill/>
            </a:ln>
            <a:solidFill>
              <a:srgbClr val="000000"/>
            </a:solidFill>
            <a:effectLst/>
            <a:latin typeface="Gill Sans" charset="0"/>
            <a:ea typeface="ＭＳ Ｐゴシック" charset="0"/>
            <a:cs typeface="DejaVu San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Times New Roman"/>
      </a:majorFont>
      <a:minorFont>
        <a:latin typeface="Arial"/>
        <a:ea typeface="ＭＳ Ｐゴシック"/>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89000"/>
          </a:lnSpc>
          <a:spcBef>
            <a:spcPct val="0"/>
          </a:spcBef>
          <a:spcAft>
            <a:spcPct val="0"/>
          </a:spcAft>
          <a:buClr>
            <a:srgbClr val="000000"/>
          </a:buClr>
          <a:buSzPct val="100000"/>
          <a:buFont typeface="Gill Sans" charset="0"/>
          <a:buNone/>
          <a:tabLst/>
          <a:defRPr kumimoji="0" lang="en-GB" sz="2400" b="0" i="0" u="none" strike="noStrike" cap="none" normalizeH="0" baseline="0">
            <a:ln>
              <a:noFill/>
            </a:ln>
            <a:solidFill>
              <a:srgbClr val="000000"/>
            </a:solidFill>
            <a:effectLst/>
            <a:latin typeface="Gill Sans"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89000"/>
          </a:lnSpc>
          <a:spcBef>
            <a:spcPct val="0"/>
          </a:spcBef>
          <a:spcAft>
            <a:spcPct val="0"/>
          </a:spcAft>
          <a:buClr>
            <a:srgbClr val="000000"/>
          </a:buClr>
          <a:buSzPct val="100000"/>
          <a:buFont typeface="Gill Sans" charset="0"/>
          <a:buNone/>
          <a:tabLst/>
          <a:defRPr kumimoji="0" lang="en-GB" sz="2400" b="0" i="0" u="none" strike="noStrike" cap="none" normalizeH="0" baseline="0">
            <a:ln>
              <a:noFill/>
            </a:ln>
            <a:solidFill>
              <a:srgbClr val="000000"/>
            </a:solidFill>
            <a:effectLst/>
            <a:latin typeface="Gill Sans" charset="0"/>
            <a:ea typeface="ＭＳ Ｐゴシック" charset="0"/>
            <a:cs typeface="DejaVu San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199</TotalTime>
  <Words>515</Words>
  <Application>Microsoft Macintosh PowerPoint</Application>
  <PresentationFormat>On-screen Show (4:3)</PresentationFormat>
  <Paragraphs>113</Paragraphs>
  <Slides>11</Slides>
  <Notes>10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11</vt:i4>
      </vt:variant>
    </vt:vector>
  </HeadingPairs>
  <TitlesOfParts>
    <vt:vector size="24" baseType="lpstr">
      <vt:lpstr>Gill Sans</vt:lpstr>
      <vt:lpstr>DejaVu Sans</vt:lpstr>
      <vt:lpstr>Times New Roman</vt:lpstr>
      <vt:lpstr>Lucida Grande</vt:lpstr>
      <vt:lpstr>Arial</vt:lpstr>
      <vt:lpstr>Bitstream Vera Sans</vt:lpstr>
      <vt:lpstr>Wingdings</vt:lpstr>
      <vt:lpstr>msmincho</vt:lpstr>
      <vt:lpstr>Helvetica</vt:lpstr>
      <vt:lpstr>ＭＳ Ｐゴシック</vt:lpstr>
      <vt:lpstr>Blank Presentation</vt:lpstr>
      <vt:lpstr>Blank Presentation</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GRASS4LEED: Building geospatial support for leadership in envir</dc:title>
  <cp:lastModifiedBy>Helena Mitasova User</cp:lastModifiedBy>
  <cp:revision>5</cp:revision>
  <dcterms:modified xsi:type="dcterms:W3CDTF">2012-08-24T03:10:24Z</dcterms:modified>
</cp:coreProperties>
</file>