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5.png" ContentType="image/png"/>
  <Override PartName="/ppt/media/image4.jpeg" ContentType="image/jpeg"/>
  <Override PartName="/ppt/media/image6.jpeg" ContentType="image/jpe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1012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097880"/>
            <a:ext cx="771012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36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36800" y="40978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0978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1012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1012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01240" y="1980720"/>
            <a:ext cx="5078880" cy="40525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01240" y="1980720"/>
            <a:ext cx="5078880" cy="4052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10120" cy="405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1012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6236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36800" y="1981080"/>
            <a:ext cx="376236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463680"/>
            <a:ext cx="7710120" cy="636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0978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36800" y="1981080"/>
            <a:ext cx="376236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62360" cy="4052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36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36800" y="40978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36800" y="1981080"/>
            <a:ext cx="376236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097880"/>
            <a:ext cx="7710120" cy="1932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899720" cy="4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2011320" y="6218280"/>
            <a:ext cx="5265360" cy="43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6483240" y="6269040"/>
            <a:ext cx="19364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463680"/>
            <a:ext cx="7710120" cy="137268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1" lang="en-GB" sz="3600" strike="noStrike">
                <a:solidFill>
                  <a:srgbClr val="4c19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10120" cy="40525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r>
              <a:rPr lang="en-GB" sz="28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r>
              <a:rPr lang="en-GB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4" descr=""/>
          <p:cNvPicPr/>
          <p:nvPr/>
        </p:nvPicPr>
        <p:blipFill>
          <a:blip r:embed="rId1"/>
          <a:stretch/>
        </p:blipFill>
        <p:spPr>
          <a:xfrm>
            <a:off x="768960" y="1083600"/>
            <a:ext cx="2121120" cy="206136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901800" y="67680"/>
            <a:ext cx="7710120" cy="755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93000"/>
              </a:lnSpc>
            </a:pPr>
            <a:r>
              <a:rPr b="1" lang="en-GB" sz="2800" strike="noStrike">
                <a:solidFill>
                  <a:srgbClr val="4c1900"/>
                </a:solidFill>
                <a:latin typeface="Arial"/>
                <a:ea typeface="ＭＳ Ｐゴシック"/>
              </a:rPr>
              <a:t>Geospatial Analytics of </a:t>
            </a:r>
            <a:r>
              <a:rPr b="1" lang="en-GB" sz="2800" strike="noStrike">
                <a:solidFill>
                  <a:srgbClr val="4c1900"/>
                </a:solidFill>
                <a:latin typeface="Arial"/>
                <a:ea typeface="ＭＳ Ｐゴシック"/>
              </a:rPr>
              <a:t>Dynamic </a:t>
            </a:r>
            <a:r>
              <a:rPr b="1" lang="en-GB" sz="2800" strike="noStrike">
                <a:solidFill>
                  <a:srgbClr val="4c1900"/>
                </a:solidFill>
                <a:latin typeface="Arial"/>
                <a:ea typeface="ＭＳ Ｐゴシック"/>
              </a:rPr>
              <a:t>Landscapes 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3108960" y="1335600"/>
            <a:ext cx="5669280" cy="41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trike="noStrike">
                <a:solidFill>
                  <a:srgbClr val="007826"/>
                </a:solidFill>
                <a:latin typeface="Arial"/>
                <a:ea typeface="ＭＳ Ｐゴシック"/>
              </a:rPr>
              <a:t>http://geospatial.ncsu.edu/osgeorel/</a:t>
            </a:r>
            <a:r>
              <a:rPr b="1" lang="en-US" sz="2000" strike="noStrike">
                <a:solidFill>
                  <a:srgbClr val="007826"/>
                </a:solidFill>
                <a:latin typeface="Arial"/>
                <a:ea typeface="ＭＳ Ｐゴシック"/>
              </a:rPr>
              <a:t>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imes New Roman"/>
              <a:buChar char="-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processing and integration of 2D and 3D data (lidar, sUAS, sonar, imagery) that capture land surface dynamics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imes New Roman"/>
              <a:buChar char="-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development of </a:t>
            </a:r>
            <a:r>
              <a:rPr lang="en-US" sz="2000" strike="noStrike">
                <a:solidFill>
                  <a:srgbClr val="008000"/>
                </a:solidFill>
                <a:latin typeface="Arial"/>
                <a:ea typeface="ＭＳ Ｐゴシック"/>
              </a:rPr>
              <a:t>open source </a:t>
            </a:r>
            <a:r>
              <a:rPr lang="en-US" sz="2000" strike="noStrike">
                <a:solidFill>
                  <a:srgbClr val="b52008"/>
                </a:solidFill>
                <a:latin typeface="Arial"/>
                <a:ea typeface="ＭＳ Ｐゴシック"/>
              </a:rPr>
              <a:t>GIS-based toolboxes 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to map, model and predict 3D landscape processes </a:t>
            </a: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(Coastal dynamics book by Springer 2014)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Times New Roman"/>
              <a:buChar char="-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development of </a:t>
            </a:r>
            <a:r>
              <a:rPr lang="en-US" sz="2000" strike="noStrike">
                <a:solidFill>
                  <a:srgbClr val="008000"/>
                </a:solidFill>
                <a:latin typeface="Arial"/>
                <a:ea typeface="ＭＳ Ｐゴシック"/>
              </a:rPr>
              <a:t>open source  </a:t>
            </a:r>
            <a:r>
              <a:rPr lang="en-US" sz="2000" strike="noStrike">
                <a:solidFill>
                  <a:srgbClr val="b52008"/>
                </a:solidFill>
                <a:latin typeface="Arial"/>
                <a:ea typeface="ＭＳ Ｐゴシック"/>
              </a:rPr>
              <a:t>visualization and tangible modeling environments </a:t>
            </a: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to support planning and decision making</a:t>
            </a:r>
            <a:endParaRPr/>
          </a:p>
        </p:txBody>
      </p:sp>
      <p:sp>
        <p:nvSpPr>
          <p:cNvPr id="42" name="CustomShape 3"/>
          <p:cNvSpPr/>
          <p:nvPr/>
        </p:nvSpPr>
        <p:spPr>
          <a:xfrm>
            <a:off x="637200" y="722520"/>
            <a:ext cx="84121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3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Helena Mitasova, MEAS and Center for Geospatial Analytics, OSGeo Laboratory </a:t>
            </a:r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640080" y="5818320"/>
            <a:ext cx="8305920" cy="9406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914400" y="2953800"/>
            <a:ext cx="1812600" cy="139716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4"/>
          <a:srcRect l="0" t="0" r="0" b="19769"/>
          <a:stretch/>
        </p:blipFill>
        <p:spPr>
          <a:xfrm>
            <a:off x="731520" y="4507560"/>
            <a:ext cx="2102760" cy="112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67659</TotalTime>
  <Application>LibreOffice/4.4.1.2$MacOSX_X86_64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2010-07-15T16:52:41Z</dcterms:created>
  <dc:language>en-US</dc:language>
  <cp:lastPrinted>2012-02-10T16:15:35Z</cp:lastPrinted>
  <dcterms:modified xsi:type="dcterms:W3CDTF">2015-08-22T15:21:25Z</dcterms:modified>
  <cp:revision>262</cp:revision>
  <dc:title>Geomorphometry II: spatial and temporal terrain analysis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