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</p:sldMasterIdLst>
  <p:notesMasterIdLst>
    <p:notesMasterId r:id="rId24"/>
  </p:notesMasterIdLst>
  <p:handoutMasterIdLst>
    <p:handoutMasterId r:id="rId25"/>
  </p:handoutMasterIdLst>
  <p:sldIdLst>
    <p:sldId id="256" r:id="rId17"/>
    <p:sldId id="353" r:id="rId18"/>
    <p:sldId id="351" r:id="rId19"/>
    <p:sldId id="341" r:id="rId20"/>
    <p:sldId id="344" r:id="rId21"/>
    <p:sldId id="352" r:id="rId22"/>
    <p:sldId id="354" r:id="rId2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2008"/>
    <a:srgbClr val="472400"/>
    <a:srgbClr val="19FF0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616" y="-80"/>
      </p:cViewPr>
      <p:guideLst>
        <p:guide orient="horz" pos="912"/>
        <p:guide pos="2736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9DD79-63C2-EF4B-B91C-223BD799D4A7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073AB-77D8-8348-98B2-3A827C42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84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7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1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6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7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8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9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0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1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3886200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4" name="Rectangle 4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10088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75" name="Rectangle 4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4967288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0" y="8678863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7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098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F815DD5C-4946-5C48-BCF0-E9708121CB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72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D5068AE-ABC0-BE48-9893-41E06D3386C5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7112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1600"/>
              </a:spcBef>
              <a:buClrTx/>
              <a:buFontTx/>
              <a:buNone/>
              <a:defRPr/>
            </a:pPr>
            <a:endParaRPr lang="en-GB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B47949F-C5F5-3843-B8B1-A88CDDFCC709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0887" cy="34210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4968875" cy="40544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7E30-3A8D-984D-BC3B-01B71A291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90CF-A3B8-934B-AB9A-17040492B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468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8349-4E9C-8C40-BD75-09FD58DCE4FC}" type="slidenum">
              <a:rPr lang="en-US"/>
              <a:pPr>
                <a:defRPr/>
              </a:pPr>
              <a:t>‹#›</a:t>
            </a:fld>
            <a:fld id="{EDB33AA1-D9DF-9D42-87AB-671C8E798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641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1C9B-37E3-7A46-AC87-9AC58125007A}" type="slidenum">
              <a:rPr lang="en-US"/>
              <a:pPr>
                <a:defRPr/>
              </a:pPr>
              <a:t>‹#›</a:t>
            </a:fld>
            <a:fld id="{CEA17FC9-E47E-1948-A4E5-B77ECDD7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023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8715-42AB-E544-8278-958279F44C36}" type="slidenum">
              <a:rPr lang="en-US"/>
              <a:pPr>
                <a:defRPr/>
              </a:pPr>
              <a:t>‹#›</a:t>
            </a:fld>
            <a:fld id="{93BBF0E8-5708-C74D-B919-2B199C1F9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378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6AEFC-C09B-0D44-9CF4-86149DA241A5}" type="slidenum">
              <a:rPr lang="en-US"/>
              <a:pPr>
                <a:defRPr/>
              </a:pPr>
              <a:t>‹#›</a:t>
            </a:fld>
            <a:fld id="{FC4A9A1E-2032-0744-860E-292F6DF5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5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2EC18-A017-A941-9FB7-164EF6A2A585}" type="slidenum">
              <a:rPr lang="en-US"/>
              <a:pPr>
                <a:defRPr/>
              </a:pPr>
              <a:t>‹#›</a:t>
            </a:fld>
            <a:fld id="{CB62375B-408E-1147-9E68-8CAD87333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67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7C1C2-DECA-7240-B871-79E466B53D17}" type="slidenum">
              <a:rPr lang="en-US"/>
              <a:pPr>
                <a:defRPr/>
              </a:pPr>
              <a:t>‹#›</a:t>
            </a:fld>
            <a:fld id="{3FC2C28E-F9F8-CC47-96FE-742C42FF9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18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D7294-0DD0-A44C-BC33-420BB9E8D576}" type="slidenum">
              <a:rPr lang="en-US"/>
              <a:pPr>
                <a:defRPr/>
              </a:pPr>
              <a:t>‹#›</a:t>
            </a:fld>
            <a:fld id="{79159635-B6DC-5247-B230-740CADEA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19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922F8-A53B-C141-B0B1-BE057B972D8F}" type="slidenum">
              <a:rPr lang="en-US"/>
              <a:pPr>
                <a:defRPr/>
              </a:pPr>
              <a:t>‹#›</a:t>
            </a:fld>
            <a:fld id="{C7A7445B-7FC7-0840-9874-B9D7C7063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261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691A-F8AB-8F4C-B663-319BB50BB714}" type="slidenum">
              <a:rPr lang="en-US"/>
              <a:pPr>
                <a:defRPr/>
              </a:pPr>
              <a:t>‹#›</a:t>
            </a:fld>
            <a:fld id="{DB0FABAF-741F-6944-B62C-0824DC219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254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EDFEE-774A-8B43-BDB9-4DC10CA1A46F}" type="slidenum">
              <a:rPr lang="en-US"/>
              <a:pPr>
                <a:defRPr/>
              </a:pPr>
              <a:t>‹#›</a:t>
            </a:fld>
            <a:fld id="{BB105F03-6F7E-7C44-818E-FD289602C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7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9063" y="463550"/>
            <a:ext cx="1927225" cy="5570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30863" cy="5570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1C7E0-8C77-B146-A92E-79E34DCB2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22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DDFFB-A7D4-254D-814D-0A6A2949AAFE}" type="slidenum">
              <a:rPr lang="en-US"/>
              <a:pPr>
                <a:defRPr/>
              </a:pPr>
              <a:t>‹#›</a:t>
            </a:fld>
            <a:fld id="{0DA13C6E-14C0-F747-8D81-FB5D52F63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622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0FEA8-434B-4C4D-B9DB-D5B32BE1DD6E}" type="slidenum">
              <a:rPr lang="en-US"/>
              <a:pPr>
                <a:defRPr/>
              </a:pPr>
              <a:t>‹#›</a:t>
            </a:fld>
            <a:fld id="{9BE6B7F7-5DBA-1045-8980-006FC5365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66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114F0-5716-7341-B019-FB92C4919C8D}" type="slidenum">
              <a:rPr lang="en-US"/>
              <a:pPr>
                <a:defRPr/>
              </a:pPr>
              <a:t>‹#›</a:t>
            </a:fld>
            <a:fld id="{2D025AB2-93A9-0343-9A69-4690B3AA8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622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ED7F-D762-0143-A132-C4C1504C3749}" type="slidenum">
              <a:rPr lang="en-US"/>
              <a:pPr>
                <a:defRPr/>
              </a:pPr>
              <a:t>‹#›</a:t>
            </a:fld>
            <a:fld id="{233DCC6B-7685-A442-9067-ADF16585C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352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0EAD-C972-644C-A25A-C7B1C62C6DB1}" type="slidenum">
              <a:rPr lang="en-US"/>
              <a:pPr>
                <a:defRPr/>
              </a:pPr>
              <a:t>‹#›</a:t>
            </a:fld>
            <a:fld id="{919A7543-CFB7-F449-98FA-474F6BB40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162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1B01-393D-1C47-9917-5E907012F956}" type="slidenum">
              <a:rPr lang="en-US"/>
              <a:pPr>
                <a:defRPr/>
              </a:pPr>
              <a:t>‹#›</a:t>
            </a:fld>
            <a:fld id="{4BE6F6C6-F96D-7F4C-833C-7E0D603BD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857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6295-84DC-AA45-81A5-4843F637E394}" type="slidenum">
              <a:rPr lang="en-US"/>
              <a:pPr>
                <a:defRPr/>
              </a:pPr>
              <a:t>‹#›</a:t>
            </a:fld>
            <a:fld id="{A5883DFA-893E-2040-BD7B-BD1B4945E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002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3706-DD82-A649-BDFC-FE1B2DDC5800}" type="slidenum">
              <a:rPr lang="en-US"/>
              <a:pPr>
                <a:defRPr/>
              </a:pPr>
              <a:t>‹#›</a:t>
            </a:fld>
            <a:fld id="{B12F1DD0-6313-CF4B-A0F1-062FB6961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585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1C339-96DE-3341-ACE4-EBDA6C507AE2}" type="slidenum">
              <a:rPr lang="en-US"/>
              <a:pPr>
                <a:defRPr/>
              </a:pPr>
              <a:t>‹#›</a:t>
            </a:fld>
            <a:fld id="{2C4EAA77-7CBD-244C-9C6D-7439E491F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80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2FF8-8417-5149-86C7-D1FA3EC83354}" type="slidenum">
              <a:rPr lang="en-US"/>
              <a:pPr>
                <a:defRPr/>
              </a:pPr>
              <a:t>‹#›</a:t>
            </a:fld>
            <a:fld id="{0BFA8814-C2C0-684F-8E1E-F764CA8FB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3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D2BF-B384-CB45-A60B-E2907B309302}" type="slidenum">
              <a:rPr lang="en-US"/>
              <a:pPr>
                <a:defRPr/>
              </a:pPr>
              <a:t>‹#›</a:t>
            </a:fld>
            <a:fld id="{4739EC8A-6256-8D48-B1CB-480F8383C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94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4288-A49D-F04C-B3D2-43B437808E08}" type="slidenum">
              <a:rPr lang="en-US"/>
              <a:pPr>
                <a:defRPr/>
              </a:pPr>
              <a:t>‹#›</a:t>
            </a:fld>
            <a:fld id="{F4CFFA9A-DFAA-E449-81F4-92A550BD2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521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BC40-0B0C-F445-8B57-539EE77921F6}" type="slidenum">
              <a:rPr lang="en-US"/>
              <a:pPr>
                <a:defRPr/>
              </a:pPr>
              <a:t>‹#›</a:t>
            </a:fld>
            <a:fld id="{6E8E31A9-9CB3-964D-A8F0-A274B51EE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702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C19B4-91E9-5540-93C6-1D9695817211}" type="slidenum">
              <a:rPr lang="en-US"/>
              <a:pPr>
                <a:defRPr/>
              </a:pPr>
              <a:t>‹#›</a:t>
            </a:fld>
            <a:fld id="{985EB6B4-6BD3-BC40-BE4D-924FB8698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895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EE3E-E6D2-284B-BFF9-2B672BBD71D3}" type="slidenum">
              <a:rPr lang="en-US"/>
              <a:pPr>
                <a:defRPr/>
              </a:pPr>
              <a:t>‹#›</a:t>
            </a:fld>
            <a:fld id="{13C79A1B-9BAE-A14F-96E4-09C475ABF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015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4C0D-1805-5245-8AE4-961DEE01840E}" type="slidenum">
              <a:rPr lang="en-US"/>
              <a:pPr>
                <a:defRPr/>
              </a:pPr>
              <a:t>‹#›</a:t>
            </a:fld>
            <a:fld id="{2112A3D5-0600-D34F-B1DF-E5F551A56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8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D7E75-B311-0443-92F8-07FDB1E408CD}" type="slidenum">
              <a:rPr lang="en-US"/>
              <a:pPr>
                <a:defRPr/>
              </a:pPr>
              <a:t>‹#›</a:t>
            </a:fld>
            <a:fld id="{2A9C4512-84A8-B942-9EFF-ABC0B231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721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7E2C-93A6-244A-B989-03D404FC5FA9}" type="slidenum">
              <a:rPr lang="en-US"/>
              <a:pPr>
                <a:defRPr/>
              </a:pPr>
              <a:t>‹#›</a:t>
            </a:fld>
            <a:fld id="{47FCF0A0-1E94-9241-A0A6-B339C6E68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411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34A7E-72AD-E943-8D3E-6563D8563EBC}" type="slidenum">
              <a:rPr lang="en-US"/>
              <a:pPr>
                <a:defRPr/>
              </a:pPr>
              <a:t>‹#›</a:t>
            </a:fld>
            <a:fld id="{3F5F0EB8-C77B-FA4E-8E18-90B856F0A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753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0CAC3-7D9E-A94E-82C9-0DFDDA41EB81}" type="slidenum">
              <a:rPr lang="en-US"/>
              <a:pPr>
                <a:defRPr/>
              </a:pPr>
              <a:t>‹#›</a:t>
            </a:fld>
            <a:fld id="{93FC0411-BF2F-D84D-A8B4-0DE5BB497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870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48EC-E66E-8740-993E-1FF38A5C7151}" type="slidenum">
              <a:rPr lang="en-US"/>
              <a:pPr>
                <a:defRPr/>
              </a:pPr>
              <a:t>‹#›</a:t>
            </a:fld>
            <a:fld id="{1E8CFDEF-2CD7-5946-A131-88CE41FB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75293-D06A-2F45-A00B-1F4895224426}" type="slidenum">
              <a:rPr lang="en-US"/>
              <a:pPr>
                <a:defRPr/>
              </a:pPr>
              <a:t>‹#›</a:t>
            </a:fld>
            <a:fld id="{51A0E206-F84E-0C41-B0B2-1F9429898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606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9996-7CED-B449-BE4F-5DAF1AD29F52}" type="slidenum">
              <a:rPr lang="en-US"/>
              <a:pPr>
                <a:defRPr/>
              </a:pPr>
              <a:t>‹#›</a:t>
            </a:fld>
            <a:fld id="{B690097D-99EB-CA43-996B-64B8103FF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538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64EC-A624-4341-B36F-928ABBFBF90C}" type="slidenum">
              <a:rPr lang="en-US"/>
              <a:pPr>
                <a:defRPr/>
              </a:pPr>
              <a:t>‹#›</a:t>
            </a:fld>
            <a:fld id="{16A246B9-E293-CD43-A02D-4B0E08957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252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B7D2-395F-6F4C-8715-F6BD9F66E99E}" type="slidenum">
              <a:rPr lang="en-US"/>
              <a:pPr>
                <a:defRPr/>
              </a:pPr>
              <a:t>‹#›</a:t>
            </a:fld>
            <a:fld id="{43A85532-CB31-F04C-B6F0-C00D2AD08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393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E928-38AC-DE43-8F02-6C2033683757}" type="slidenum">
              <a:rPr lang="en-US"/>
              <a:pPr>
                <a:defRPr/>
              </a:pPr>
              <a:t>‹#›</a:t>
            </a:fld>
            <a:fld id="{A18D4FDE-3BB6-4B4E-8CF6-0782F1DB8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695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7C2E8-6CEF-3542-9314-6FC4300668AE}" type="slidenum">
              <a:rPr lang="en-US"/>
              <a:pPr>
                <a:defRPr/>
              </a:pPr>
              <a:t>‹#›</a:t>
            </a:fld>
            <a:fld id="{4375AEB8-0E19-4449-B7DF-1B6B6CF56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64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2911-683D-F04C-A046-B5CDA8E7A5DC}" type="slidenum">
              <a:rPr lang="en-US"/>
              <a:pPr>
                <a:defRPr/>
              </a:pPr>
              <a:t>‹#›</a:t>
            </a:fld>
            <a:fld id="{270621B5-D68A-A743-A00A-F68FE956E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168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09A7F-8741-1B46-AFF4-F69799B8A63B}" type="slidenum">
              <a:rPr lang="en-US"/>
              <a:pPr>
                <a:defRPr/>
              </a:pPr>
              <a:t>‹#›</a:t>
            </a:fld>
            <a:fld id="{5B681B05-D59F-CB49-8A5B-4A1644CB7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0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1D86-6539-AA4F-BC9A-87C4EB13113B}" type="slidenum">
              <a:rPr lang="en-US"/>
              <a:pPr>
                <a:defRPr/>
              </a:pPr>
              <a:t>‹#›</a:t>
            </a:fld>
            <a:fld id="{5940F0F3-C241-2341-8A55-47AF317DB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58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8E596-AE43-BA4B-ADB1-F00A3A6F3780}" type="slidenum">
              <a:rPr lang="en-US"/>
              <a:pPr>
                <a:defRPr/>
              </a:pPr>
              <a:t>‹#›</a:t>
            </a:fld>
            <a:fld id="{1EE320F3-0FE4-724F-9A4D-C117F3EC2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330B-E6C8-FC43-9981-E283996AAAE8}" type="slidenum">
              <a:rPr lang="en-US"/>
              <a:pPr>
                <a:defRPr/>
              </a:pPr>
              <a:t>‹#›</a:t>
            </a:fld>
            <a:fld id="{933AE6C9-CCEB-F041-9AD3-049F940A2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54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2D5A-8D3B-5640-AE6B-A8E523F88277}" type="slidenum">
              <a:rPr lang="en-US"/>
              <a:pPr>
                <a:defRPr/>
              </a:pPr>
              <a:t>‹#›</a:t>
            </a:fld>
            <a:fld id="{B706FFBF-0104-5145-B2CE-ABE03D21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87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2CACC-C450-3949-BBF0-CDE60E001B35}" type="slidenum">
              <a:rPr lang="en-US"/>
              <a:pPr>
                <a:defRPr/>
              </a:pPr>
              <a:t>‹#›</a:t>
            </a:fld>
            <a:fld id="{7254CFB6-68CE-9B4C-ADB9-A9B457AD4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073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AB75-936E-EE4B-8105-FF4135031048}" type="slidenum">
              <a:rPr lang="en-US"/>
              <a:pPr>
                <a:defRPr/>
              </a:pPr>
              <a:t>‹#›</a:t>
            </a:fld>
            <a:fld id="{8B3AFBDD-8F76-8948-B948-174EB5574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884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F054-A9A3-1141-80BD-59B262881424}" type="slidenum">
              <a:rPr lang="en-US"/>
              <a:pPr>
                <a:defRPr/>
              </a:pPr>
              <a:t>‹#›</a:t>
            </a:fld>
            <a:fld id="{EA85CCEF-7A24-A04D-A1E5-BAD4657C4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20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00EBB-6037-B149-B50D-105572F3C60E}" type="slidenum">
              <a:rPr lang="en-US"/>
              <a:pPr>
                <a:defRPr/>
              </a:pPr>
              <a:t>‹#›</a:t>
            </a:fld>
            <a:fld id="{D181718A-E239-134E-B02B-7134CC35D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79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EF989-3FBF-C740-BEEC-7E301E2887A3}" type="slidenum">
              <a:rPr lang="en-US"/>
              <a:pPr>
                <a:defRPr/>
              </a:pPr>
              <a:t>‹#›</a:t>
            </a:fld>
            <a:fld id="{8E338973-9964-6442-9D00-C3C07EB60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62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2CFE0-7C3F-874F-963B-8ADAF0FEB149}" type="slidenum">
              <a:rPr lang="en-US"/>
              <a:pPr>
                <a:defRPr/>
              </a:pPr>
              <a:t>‹#›</a:t>
            </a:fld>
            <a:fld id="{7CA08DBB-461D-9344-938C-7ABFD11CF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24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55AC3-C893-B242-B3CC-BE1960782A62}" type="slidenum">
              <a:rPr lang="en-US"/>
              <a:pPr>
                <a:defRPr/>
              </a:pPr>
              <a:t>‹#›</a:t>
            </a:fld>
            <a:fld id="{EC13F0B5-F615-A34F-800A-E99597A4B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85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B03B-B1F3-1A4D-9B14-DC066EF3FCE6}" type="slidenum">
              <a:rPr lang="en-US"/>
              <a:pPr>
                <a:defRPr/>
              </a:pPr>
              <a:t>‹#›</a:t>
            </a:fld>
            <a:fld id="{B91F27B0-36FC-F145-B543-8EAE38DBF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99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0E3E1-DAED-F84A-B58D-611938176969}" type="slidenum">
              <a:rPr lang="en-US"/>
              <a:pPr>
                <a:defRPr/>
              </a:pPr>
              <a:t>‹#›</a:t>
            </a:fld>
            <a:fld id="{66E3644B-E809-DA40-B0DF-2F533AEA1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917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0DC1-77EC-004D-A31A-EBAA67AE0547}" type="slidenum">
              <a:rPr lang="en-US"/>
              <a:pPr>
                <a:defRPr/>
              </a:pPr>
              <a:t>‹#›</a:t>
            </a:fld>
            <a:fld id="{219654B0-0C0C-C64B-8444-1AD03A52C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0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BA53F-7FAB-2047-81BA-E083A43FEAA7}" type="slidenum">
              <a:rPr lang="en-US"/>
              <a:pPr>
                <a:defRPr/>
              </a:pPr>
              <a:t>‹#›</a:t>
            </a:fld>
            <a:fld id="{3881E80F-832B-6144-9B87-8D988CF98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03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9737-7E37-8F45-8128-A8C11A8EA7B1}" type="slidenum">
              <a:rPr lang="en-US"/>
              <a:pPr>
                <a:defRPr/>
              </a:pPr>
              <a:t>‹#›</a:t>
            </a:fld>
            <a:fld id="{0B828C34-F352-3547-AB4A-03AE9986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B508-4AA7-8C49-84F1-08362983116C}" type="slidenum">
              <a:rPr lang="en-US"/>
              <a:pPr>
                <a:defRPr/>
              </a:pPr>
              <a:t>‹#›</a:t>
            </a:fld>
            <a:fld id="{B617353C-C77E-3449-B3D9-435DE4B56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411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0242-8A9E-4445-B4A1-27564874948F}" type="slidenum">
              <a:rPr lang="en-US"/>
              <a:pPr>
                <a:defRPr/>
              </a:pPr>
              <a:t>‹#›</a:t>
            </a:fld>
            <a:fld id="{2491A999-E9B1-2647-A8A0-5BB36CBC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26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2DAB3-8DBA-BC49-9B32-28D7EBEA00FF}" type="slidenum">
              <a:rPr lang="en-US"/>
              <a:pPr>
                <a:defRPr/>
              </a:pPr>
              <a:t>‹#›</a:t>
            </a:fld>
            <a:fld id="{382DDFC3-D390-0F40-89A8-A9095F0D6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62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E1A9-57E1-E342-B8B5-64239CAAC885}" type="slidenum">
              <a:rPr lang="en-US"/>
              <a:pPr>
                <a:defRPr/>
              </a:pPr>
              <a:t>‹#›</a:t>
            </a:fld>
            <a:fld id="{1444B5F9-B028-A447-B341-B72295323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09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5B9B7-3B0E-C549-95E8-8C8585DD50D2}" type="slidenum">
              <a:rPr lang="en-US"/>
              <a:pPr>
                <a:defRPr/>
              </a:pPr>
              <a:t>‹#›</a:t>
            </a:fld>
            <a:fld id="{F03D838C-1BE0-7B42-907A-D895A3CAA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120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5CFE-2F82-5244-8EFE-B462B8D6CC4F}" type="slidenum">
              <a:rPr lang="en-US"/>
              <a:pPr>
                <a:defRPr/>
              </a:pPr>
              <a:t>‹#›</a:t>
            </a:fld>
            <a:fld id="{D4D9D18F-B93C-0E44-A269-6FD80EF90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74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8193B-7247-864C-BABF-785436A612AA}" type="slidenum">
              <a:rPr lang="en-US"/>
              <a:pPr>
                <a:defRPr/>
              </a:pPr>
              <a:t>‹#›</a:t>
            </a:fld>
            <a:fld id="{62A3AB4A-E742-9E49-9FE8-95315FF7A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126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465DF-EDE0-CB45-A13C-790A84098699}" type="slidenum">
              <a:rPr lang="en-US"/>
              <a:pPr>
                <a:defRPr/>
              </a:pPr>
              <a:t>‹#›</a:t>
            </a:fld>
            <a:fld id="{BC31F9F8-6442-DF46-A7DC-F27B48984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839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91EA5-6939-E04A-B2E0-90385D36DE4E}" type="slidenum">
              <a:rPr lang="en-US"/>
              <a:pPr>
                <a:defRPr/>
              </a:pPr>
              <a:t>‹#›</a:t>
            </a:fld>
            <a:fld id="{D0D3B558-8EBF-DC45-A2E3-AE8A6D02F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69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9BF9-2132-0149-864A-4BB9423D7220}" type="slidenum">
              <a:rPr lang="en-US"/>
              <a:pPr>
                <a:defRPr/>
              </a:pPr>
              <a:t>‹#›</a:t>
            </a:fld>
            <a:fld id="{BEFE7C12-E853-2046-A6CD-0C718B6B2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52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A63C5-A33D-D046-8FC9-8050D8AECA2A}" type="slidenum">
              <a:rPr lang="en-US"/>
              <a:pPr>
                <a:defRPr/>
              </a:pPr>
              <a:t>‹#›</a:t>
            </a:fld>
            <a:fld id="{9EC656F1-167F-714D-AD25-99E06DA43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79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078F3-28E3-A748-846A-CE4FF3A4A6DB}" type="slidenum">
              <a:rPr lang="en-US"/>
              <a:pPr>
                <a:defRPr/>
              </a:pPr>
              <a:t>‹#›</a:t>
            </a:fld>
            <a:fld id="{91126FDA-9BAF-624B-BF1B-ED57A09C4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88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8D6F-05B1-D44C-83FD-3328D2551731}" type="slidenum">
              <a:rPr lang="en-US"/>
              <a:pPr>
                <a:defRPr/>
              </a:pPr>
              <a:t>‹#›</a:t>
            </a:fld>
            <a:fld id="{4CB47166-E0F0-DF4D-885B-1FFE79A40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586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0574E-9592-4744-BD08-2CE4FEADEA84}" type="slidenum">
              <a:rPr lang="en-US"/>
              <a:pPr>
                <a:defRPr/>
              </a:pPr>
              <a:t>‹#›</a:t>
            </a:fld>
            <a:fld id="{6AB5B8ED-452D-174E-B66E-F2931597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297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1972-1EBB-FF47-B455-4DE850FB961B}" type="slidenum">
              <a:rPr lang="en-US"/>
              <a:pPr>
                <a:defRPr/>
              </a:pPr>
              <a:t>‹#›</a:t>
            </a:fld>
            <a:fld id="{033E15F4-50AD-254B-99EC-488BA56F2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048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69835-7610-2049-B49F-BA8783FCB029}" type="slidenum">
              <a:rPr lang="en-US"/>
              <a:pPr>
                <a:defRPr/>
              </a:pPr>
              <a:t>‹#›</a:t>
            </a:fld>
            <a:fld id="{74931658-0494-8F40-8A30-91F90AAB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433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A1CA-7B21-B949-BC22-334E2E38807B}" type="slidenum">
              <a:rPr lang="en-US"/>
              <a:pPr>
                <a:defRPr/>
              </a:pPr>
              <a:t>‹#›</a:t>
            </a:fld>
            <a:fld id="{6D18E196-5058-B145-A655-6CB2EA315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933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144A-088C-DD4B-BAEF-6DA578CBFC30}" type="slidenum">
              <a:rPr lang="en-US"/>
              <a:pPr>
                <a:defRPr/>
              </a:pPr>
              <a:t>‹#›</a:t>
            </a:fld>
            <a:fld id="{885E6D62-CF9C-EF43-BC3F-AACD481D8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826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65D5-BF1A-7549-9845-D1E2C4BDEA4F}" type="slidenum">
              <a:rPr lang="en-US"/>
              <a:pPr>
                <a:defRPr/>
              </a:pPr>
              <a:t>‹#›</a:t>
            </a:fld>
            <a:fld id="{9EF3021D-A4C4-2644-ACAC-5D08E42DA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83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0D862-1DD1-B545-B336-9574CFB974C5}" type="slidenum">
              <a:rPr lang="en-US"/>
              <a:pPr>
                <a:defRPr/>
              </a:pPr>
              <a:t>‹#›</a:t>
            </a:fld>
            <a:fld id="{A1FA1FF2-6DAA-0F46-968A-2DB6EBA64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08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48FB6-DF79-B54C-BBED-546FDDF65BD2}" type="slidenum">
              <a:rPr lang="en-US"/>
              <a:pPr>
                <a:defRPr/>
              </a:pPr>
              <a:t>‹#›</a:t>
            </a:fld>
            <a:fld id="{382C1BBA-79FE-3649-A15E-243F00304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04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38262-3910-254E-89AF-47F70296F300}" type="slidenum">
              <a:rPr lang="en-US"/>
              <a:pPr>
                <a:defRPr/>
              </a:pPr>
              <a:t>‹#›</a:t>
            </a:fld>
            <a:fld id="{DE03583D-0A51-6C48-BAB8-2338104EA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727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BECE-56D4-4E48-B81A-833C6B157E75}" type="slidenum">
              <a:rPr lang="en-US"/>
              <a:pPr>
                <a:defRPr/>
              </a:pPr>
              <a:t>‹#›</a:t>
            </a:fld>
            <a:fld id="{DFC32F80-33D2-BA4A-A360-E3364BB12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796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0716-5B49-BC4C-A4A5-ABAF92CAB15E}" type="slidenum">
              <a:rPr lang="en-US"/>
              <a:pPr>
                <a:defRPr/>
              </a:pPr>
              <a:t>‹#›</a:t>
            </a:fld>
            <a:fld id="{883C2CE3-9B31-0E44-B656-F16D9CB36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4665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7677D-B719-8C41-9366-D306DA5A5543}" type="slidenum">
              <a:rPr lang="en-US"/>
              <a:pPr>
                <a:defRPr/>
              </a:pPr>
              <a:t>‹#›</a:t>
            </a:fld>
            <a:fld id="{27C4853E-6021-7E43-A72E-A59A4A34E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116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23057-9002-AC47-96C2-C2DC64BD7B91}" type="slidenum">
              <a:rPr lang="en-US"/>
              <a:pPr>
                <a:defRPr/>
              </a:pPr>
              <a:t>‹#›</a:t>
            </a:fld>
            <a:fld id="{A34C1BF5-59A4-D84C-8639-960B6892A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081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B77E9-3122-E04F-9959-1E9505E56C58}" type="slidenum">
              <a:rPr lang="en-US"/>
              <a:pPr>
                <a:defRPr/>
              </a:pPr>
              <a:t>‹#›</a:t>
            </a:fld>
            <a:fld id="{DCCAB188-CDAD-2144-BEA1-7EEF1627B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80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CF3CE-8570-7F4B-A3EB-7AC05AFE962D}" type="slidenum">
              <a:rPr lang="en-US"/>
              <a:pPr>
                <a:defRPr/>
              </a:pPr>
              <a:t>‹#›</a:t>
            </a:fld>
            <a:fld id="{EE42D318-E7E5-D443-8948-47DF5C6F2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80D2B-6B75-5B40-8AE7-6EBB67FC60EA}" type="slidenum">
              <a:rPr lang="en-US"/>
              <a:pPr>
                <a:defRPr/>
              </a:pPr>
              <a:t>‹#›</a:t>
            </a:fld>
            <a:fld id="{0262B98E-4B86-DE4B-B395-BFD4A3442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2F499-C947-354A-8246-45871E48CE72}" type="slidenum">
              <a:rPr lang="en-US"/>
              <a:pPr>
                <a:defRPr/>
              </a:pPr>
              <a:t>‹#›</a:t>
            </a:fld>
            <a:fld id="{228DA511-E18B-CB4D-837D-3577CF0C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75D1-1891-DE40-9F0A-A0CBF8DDE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B8C77-7D1C-A947-B2F5-8882647A34EF}" type="slidenum">
              <a:rPr lang="en-US"/>
              <a:pPr>
                <a:defRPr/>
              </a:pPr>
              <a:t>‹#›</a:t>
            </a:fld>
            <a:fld id="{EBC11B3C-091B-A649-ACE4-FFE75A230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70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FBE8-A2D4-5342-A4EE-32A11A295555}" type="slidenum">
              <a:rPr lang="en-US"/>
              <a:pPr>
                <a:defRPr/>
              </a:pPr>
              <a:t>‹#›</a:t>
            </a:fld>
            <a:fld id="{63B99AE5-26F1-DE46-939B-FFF74BBE0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DC2D-1C68-9C4E-89E8-7584F1F6D148}" type="slidenum">
              <a:rPr lang="en-US"/>
              <a:pPr>
                <a:defRPr/>
              </a:pPr>
              <a:t>‹#›</a:t>
            </a:fld>
            <a:fld id="{2E57A994-D6A9-2E41-9E09-0F7B2D67D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FA53-0194-C841-B242-437DCA18981A}" type="slidenum">
              <a:rPr lang="en-US"/>
              <a:pPr>
                <a:defRPr/>
              </a:pPr>
              <a:t>‹#›</a:t>
            </a:fld>
            <a:fld id="{28DA88A0-4370-2E46-865B-5FCDD246A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1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77E18-D7A8-6E48-8B09-2B2A3DF879A5}" type="slidenum">
              <a:rPr lang="en-US"/>
              <a:pPr>
                <a:defRPr/>
              </a:pPr>
              <a:t>‹#›</a:t>
            </a:fld>
            <a:fld id="{FB969126-9107-2A47-A907-A745BFC54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77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5FD0-1E7B-5B40-A946-BADF1A97271D}" type="slidenum">
              <a:rPr lang="en-US"/>
              <a:pPr>
                <a:defRPr/>
              </a:pPr>
              <a:t>‹#›</a:t>
            </a:fld>
            <a:fld id="{F71D45A0-B5CE-4344-A14C-642532FB9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1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1613" cy="447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213" y="1604963"/>
            <a:ext cx="4011612" cy="447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3315-F99B-EA44-96D1-DCF09FA631AA}" type="slidenum">
              <a:rPr lang="en-US"/>
              <a:pPr>
                <a:defRPr/>
              </a:pPr>
              <a:t>‹#›</a:t>
            </a:fld>
            <a:fld id="{1B048052-A95B-7945-A68F-70976D15F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3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DDC10-CCB2-954E-B1AE-764C455735CE}" type="slidenum">
              <a:rPr lang="en-US"/>
              <a:pPr>
                <a:defRPr/>
              </a:pPr>
              <a:t>‹#›</a:t>
            </a:fld>
            <a:fld id="{9D2B670F-8D05-214E-9BA7-6B84534BC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14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48CC-7C2E-F547-8A73-F66E53D97CE8}" type="slidenum">
              <a:rPr lang="en-US"/>
              <a:pPr>
                <a:defRPr/>
              </a:pPr>
              <a:t>‹#›</a:t>
            </a:fld>
            <a:fld id="{837F2C1A-96D0-2C49-BF63-C3D4675DA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3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BF65-6127-DE4D-B6B4-EF8BA237EB50}" type="slidenum">
              <a:rPr lang="en-US"/>
              <a:pPr>
                <a:defRPr/>
              </a:pPr>
              <a:t>‹#›</a:t>
            </a:fld>
            <a:fld id="{4503462E-BF2A-B34D-82AD-B17411B6C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9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65057-51B2-434B-B276-5B5796C82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31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B419B-BE4C-5B4B-BB4D-495C3409C5F6}" type="slidenum">
              <a:rPr lang="en-US"/>
              <a:pPr>
                <a:defRPr/>
              </a:pPr>
              <a:t>‹#›</a:t>
            </a:fld>
            <a:fld id="{F265B88F-044E-8D4F-A120-FB25830D9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0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72A5D-AF8C-664B-9984-A2F0453BF87F}" type="slidenum">
              <a:rPr lang="en-US"/>
              <a:pPr>
                <a:defRPr/>
              </a:pPr>
              <a:t>‹#›</a:t>
            </a:fld>
            <a:fld id="{5D4E8483-481C-C84F-BD8D-0A1EFAD65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05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6F9B9-E006-0C4F-A811-E09AAAEA2E6B}" type="slidenum">
              <a:rPr lang="en-US"/>
              <a:pPr>
                <a:defRPr/>
              </a:pPr>
              <a:t>‹#›</a:t>
            </a:fld>
            <a:fld id="{41F7C750-C3DB-9E49-A446-BF3DD05D4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60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273050"/>
            <a:ext cx="2043112" cy="580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80113" cy="580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900A5-D6BF-BD4F-A6CF-6D680B0BED84}" type="slidenum">
              <a:rPr lang="en-US"/>
              <a:pPr>
                <a:defRPr/>
              </a:pPr>
              <a:t>‹#›</a:t>
            </a:fld>
            <a:fld id="{E7603344-1117-084D-BF32-F2C13DBAC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70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CAF82-7ECA-A749-AA28-3C3F4DDDA241}" type="slidenum">
              <a:rPr lang="en-US"/>
              <a:pPr>
                <a:defRPr/>
              </a:pPr>
              <a:t>‹#›</a:t>
            </a:fld>
            <a:fld id="{D4F3DFDB-367B-5348-B4DB-7E092632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68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1D228-CFE2-8640-A81D-88F2663E5B68}" type="slidenum">
              <a:rPr lang="en-US"/>
              <a:pPr>
                <a:defRPr/>
              </a:pPr>
              <a:t>‹#›</a:t>
            </a:fld>
            <a:fld id="{D9D19004-C694-D543-9359-16B682E30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3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CCF9-1FAA-7947-8A74-AEFB81BC0334}" type="slidenum">
              <a:rPr lang="en-US"/>
              <a:pPr>
                <a:defRPr/>
              </a:pPr>
              <a:t>‹#›</a:t>
            </a:fld>
            <a:fld id="{0BF04B72-B550-EA4C-ACE7-C6C5DCEB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2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00200"/>
            <a:ext cx="4013200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8F03-FB2A-F24A-83C2-CDD9C6AAFDA9}" type="slidenum">
              <a:rPr lang="en-US"/>
              <a:pPr>
                <a:defRPr/>
              </a:pPr>
              <a:t>‹#›</a:t>
            </a:fld>
            <a:fld id="{BE96124F-047C-5E4A-85EC-4889FF642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6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BD1-A0AB-6243-9032-8F49CB79D089}" type="slidenum">
              <a:rPr lang="en-US"/>
              <a:pPr>
                <a:defRPr/>
              </a:pPr>
              <a:t>‹#›</a:t>
            </a:fld>
            <a:fld id="{31B23F31-FCDA-8749-8F44-E54E98987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0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B2C8F-1F8F-6446-A447-795E94D93115}" type="slidenum">
              <a:rPr lang="en-US"/>
              <a:pPr>
                <a:defRPr/>
              </a:pPr>
              <a:t>‹#›</a:t>
            </a:fld>
            <a:fld id="{AC632342-C749-0F49-845D-8AD931394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78250" cy="405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981200"/>
            <a:ext cx="3779838" cy="405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D0E61-1020-CD4F-8132-AC7CA88EF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2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C6D2-E481-AD45-9C04-B6598EB89869}" type="slidenum">
              <a:rPr lang="en-US"/>
              <a:pPr>
                <a:defRPr/>
              </a:pPr>
              <a:t>‹#›</a:t>
            </a:fld>
            <a:fld id="{7A498755-7EF9-1946-BD99-FEA1DD59F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76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09EA-6987-604C-8BCC-CF3BCF7D7476}" type="slidenum">
              <a:rPr lang="en-US"/>
              <a:pPr>
                <a:defRPr/>
              </a:pPr>
              <a:t>‹#›</a:t>
            </a:fld>
            <a:fld id="{0866B168-9276-FE49-96E3-7196670AD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27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856-12F4-194C-B5B4-A056D257EEE5}" type="slidenum">
              <a:rPr lang="en-US"/>
              <a:pPr>
                <a:defRPr/>
              </a:pPr>
              <a:t>‹#›</a:t>
            </a:fld>
            <a:fld id="{CF920524-9CA7-B741-A460-2326B56E3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7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81F82-9BA9-B743-BC08-632B159F3560}" type="slidenum">
              <a:rPr lang="en-US"/>
              <a:pPr>
                <a:defRPr/>
              </a:pPr>
              <a:t>‹#›</a:t>
            </a:fld>
            <a:fld id="{385B2A87-37E8-9944-AACF-3B6446D38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1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447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817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B0599-AD6B-8148-A277-3D5BC2428020}" type="slidenum">
              <a:rPr lang="en-US"/>
              <a:pPr>
                <a:defRPr/>
              </a:pPr>
              <a:t>‹#›</a:t>
            </a:fld>
            <a:fld id="{1AE53278-CF08-C642-AFE2-E5CB60A8A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73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25EDB-8FD9-1E41-9F18-081B0DD2BD6A}" type="slidenum">
              <a:rPr lang="en-US"/>
              <a:pPr>
                <a:defRPr/>
              </a:pPr>
              <a:t>‹#›</a:t>
            </a:fld>
            <a:fld id="{C8BA64C4-6A86-C84C-BA54-BBC633D26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45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FD57-BA67-5F43-B2E9-F3B7F277CCC1}" type="slidenum">
              <a:rPr lang="en-US"/>
              <a:pPr>
                <a:defRPr/>
              </a:pPr>
              <a:t>‹#›</a:t>
            </a:fld>
            <a:fld id="{CCE15058-8E82-F945-8041-15FFAE907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366DD-5A7E-DB4E-AE75-C23EA0D84FCC}" type="slidenum">
              <a:rPr lang="en-US"/>
              <a:pPr>
                <a:defRPr/>
              </a:pPr>
              <a:t>‹#›</a:t>
            </a:fld>
            <a:fld id="{B00026B1-4056-4B46-BD99-224FF6ACF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23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00200"/>
            <a:ext cx="4014788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1EFB1-D8D8-6545-B43C-2B8FFC61530C}" type="slidenum">
              <a:rPr lang="en-US"/>
              <a:pPr>
                <a:defRPr/>
              </a:pPr>
              <a:t>‹#›</a:t>
            </a:fld>
            <a:fld id="{63E23A92-1698-5348-ABE6-E9021A7B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2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D861-8B9F-C14F-91E7-0E2490B79A12}" type="slidenum">
              <a:rPr lang="en-US"/>
              <a:pPr>
                <a:defRPr/>
              </a:pPr>
              <a:t>‹#›</a:t>
            </a:fld>
            <a:fld id="{EF2CC6D0-3CF5-7749-BE85-A3F805E5E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6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657F1-3047-3F42-AEBD-15CB69211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323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317D6-8A27-AF44-84FE-F89D7F679539}" type="slidenum">
              <a:rPr lang="en-US"/>
              <a:pPr>
                <a:defRPr/>
              </a:pPr>
              <a:t>‹#›</a:t>
            </a:fld>
            <a:fld id="{C7AB2064-AE08-F949-83CD-762AA1926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22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6507B-594F-CD47-8EE1-F4BF27558361}" type="slidenum">
              <a:rPr lang="en-US"/>
              <a:pPr>
                <a:defRPr/>
              </a:pPr>
              <a:t>‹#›</a:t>
            </a:fld>
            <a:fld id="{B479EA6C-958A-C249-80A9-686F0FD9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49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2421-4C69-FA45-B9FF-126E7F13EF83}" type="slidenum">
              <a:rPr lang="en-US"/>
              <a:pPr>
                <a:defRPr/>
              </a:pPr>
              <a:t>‹#›</a:t>
            </a:fld>
            <a:fld id="{55D55D1B-BC1B-344D-ACB7-30C9267D8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9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3CB0-EC18-E245-AD88-E01D23E6C5CA}" type="slidenum">
              <a:rPr lang="en-US"/>
              <a:pPr>
                <a:defRPr/>
              </a:pPr>
              <a:t>‹#›</a:t>
            </a:fld>
            <a:fld id="{9E88B743-1425-2241-8CDE-F4105DB23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87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4CDDF-4640-BB45-B7ED-EADEEB4FB8DD}" type="slidenum">
              <a:rPr lang="en-US"/>
              <a:pPr>
                <a:defRPr/>
              </a:pPr>
              <a:t>‹#›</a:t>
            </a:fld>
            <a:fld id="{4A06251B-7383-6A4E-B1C2-0EF9D0D7E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1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888" y="274638"/>
            <a:ext cx="2044700" cy="5802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83288" cy="5802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F5EFA-117B-BD43-B655-05A34362B273}" type="slidenum">
              <a:rPr lang="en-US"/>
              <a:pPr>
                <a:defRPr/>
              </a:pPr>
              <a:t>‹#›</a:t>
            </a:fld>
            <a:fld id="{EFBACF1E-FA5E-FC4D-AE07-75AE156CC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46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BA869-97CA-4A47-8C76-3B8D9AF54CAE}" type="slidenum">
              <a:rPr lang="en-US"/>
              <a:pPr>
                <a:defRPr/>
              </a:pPr>
              <a:t>‹#›</a:t>
            </a:fld>
            <a:fld id="{09E16496-D4A7-FC47-B7F0-17258F6B3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77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E021-B204-494B-BBD4-79D4E49D7E83}" type="slidenum">
              <a:rPr lang="en-US"/>
              <a:pPr>
                <a:defRPr/>
              </a:pPr>
              <a:t>‹#›</a:t>
            </a:fld>
            <a:fld id="{F4DCF383-12D1-B14E-B0A2-CD755171F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19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3A4B-38D4-0045-A989-FEAB47B14C80}" type="slidenum">
              <a:rPr lang="en-US"/>
              <a:pPr>
                <a:defRPr/>
              </a:pPr>
              <a:t>‹#›</a:t>
            </a:fld>
            <a:fld id="{75FFF393-DFFB-DB44-8FC2-32686BC64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0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45BF-468D-0349-AFF0-C29AF0D8E393}" type="slidenum">
              <a:rPr lang="en-US"/>
              <a:pPr>
                <a:defRPr/>
              </a:pPr>
              <a:t>‹#›</a:t>
            </a:fld>
            <a:fld id="{52B44769-48FC-C046-B1B9-8090612FD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E5E5-B8E0-1947-8CE0-558524786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3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8BC9-694E-AD48-946C-A226F9DDBD9E}" type="slidenum">
              <a:rPr lang="en-US"/>
              <a:pPr>
                <a:defRPr/>
              </a:pPr>
              <a:t>‹#›</a:t>
            </a:fld>
            <a:fld id="{459DA1A6-1A54-314A-8EFE-38012AA5C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07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C441-BC21-8848-81BC-10CCF28881B4}" type="slidenum">
              <a:rPr lang="en-US"/>
              <a:pPr>
                <a:defRPr/>
              </a:pPr>
              <a:t>‹#›</a:t>
            </a:fld>
            <a:fld id="{C1BE2671-293D-AC49-868D-913BE462C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7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0A0B-8DC1-C24E-AB8B-F7A8A2771AD3}" type="slidenum">
              <a:rPr lang="en-US"/>
              <a:pPr>
                <a:defRPr/>
              </a:pPr>
              <a:t>‹#›</a:t>
            </a:fld>
            <a:fld id="{4A6DF765-1555-2C46-B0BF-6C7D66741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335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6EBC3-3B7E-0A43-91DB-0F8DBB3A222B}" type="slidenum">
              <a:rPr lang="en-US"/>
              <a:pPr>
                <a:defRPr/>
              </a:pPr>
              <a:t>‹#›</a:t>
            </a:fld>
            <a:fld id="{C34F8AB0-E0BB-A547-B62F-E946C83F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9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74A5-407D-8945-A7D1-80B50D4F250C}" type="slidenum">
              <a:rPr lang="en-US"/>
              <a:pPr>
                <a:defRPr/>
              </a:pPr>
              <a:t>‹#›</a:t>
            </a:fld>
            <a:fld id="{A7539D00-894D-084A-B3F7-3ADFDB015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31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324F-0715-B24C-B293-7AE94F7EFC86}" type="slidenum">
              <a:rPr lang="en-US"/>
              <a:pPr>
                <a:defRPr/>
              </a:pPr>
              <a:t>‹#›</a:t>
            </a:fld>
            <a:fld id="{4BE9A763-04EC-EB48-879C-E663BC269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586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842C-01CB-994C-BA36-B90E0CD99AE0}" type="slidenum">
              <a:rPr lang="en-US"/>
              <a:pPr>
                <a:defRPr/>
              </a:pPr>
              <a:t>‹#›</a:t>
            </a:fld>
            <a:fld id="{2B79A2B8-1DAE-094D-8E4C-D7C4261C0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76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0448-DCC9-7E40-B09F-32F92A42B6E4}" type="slidenum">
              <a:rPr lang="en-US"/>
              <a:pPr>
                <a:defRPr/>
              </a:pPr>
              <a:t>‹#›</a:t>
            </a:fld>
            <a:fld id="{FA93CEDA-73C2-C740-871F-0CD0E83E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30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5D3C-A695-064B-90AB-E15A235128C6}" type="slidenum">
              <a:rPr lang="en-US"/>
              <a:pPr>
                <a:defRPr/>
              </a:pPr>
              <a:t>‹#›</a:t>
            </a:fld>
            <a:fld id="{09C6F7A6-632A-C84E-8031-ADDC3C908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772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77FB-A71E-3240-8A64-FF80667D0BBE}" type="slidenum">
              <a:rPr lang="en-US"/>
              <a:pPr>
                <a:defRPr/>
              </a:pPr>
              <a:t>‹#›</a:t>
            </a:fld>
            <a:fld id="{7E26AF06-9E7D-B544-815F-EE1E26ECD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7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C83D-B9BA-ED44-A98F-77852CA52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6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D378-25A8-FC49-9FB6-3961298D2C86}" type="slidenum">
              <a:rPr lang="en-US"/>
              <a:pPr>
                <a:defRPr/>
              </a:pPr>
              <a:t>‹#›</a:t>
            </a:fld>
            <a:fld id="{6B63B96A-9145-1740-8C34-CA00C14EA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777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48263-B879-BA4E-BAEF-60BE1CA7F083}" type="slidenum">
              <a:rPr lang="en-US"/>
              <a:pPr>
                <a:defRPr/>
              </a:pPr>
              <a:t>‹#›</a:t>
            </a:fld>
            <a:fld id="{B247C0B5-40F1-1243-8825-F37CECA90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8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834F9-E921-CB4E-BE16-D4CAC6AC9B27}" type="slidenum">
              <a:rPr lang="en-US"/>
              <a:pPr>
                <a:defRPr/>
              </a:pPr>
              <a:t>‹#›</a:t>
            </a:fld>
            <a:fld id="{19143449-BE3C-9C43-BABD-47FF9D5E8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78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7733-5474-E445-8C37-ED0878D092EC}" type="slidenum">
              <a:rPr lang="en-US"/>
              <a:pPr>
                <a:defRPr/>
              </a:pPr>
              <a:t>‹#›</a:t>
            </a:fld>
            <a:fld id="{C80F2709-D2CF-AC47-8836-B85C90900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79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4A794-AF48-6541-8A30-D76C24E2959F}" type="slidenum">
              <a:rPr lang="en-US"/>
              <a:pPr>
                <a:defRPr/>
              </a:pPr>
              <a:t>‹#›</a:t>
            </a:fld>
            <a:fld id="{0B3744DE-A36F-3E43-A7D3-B324B687D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85531-3957-F644-9325-2CBDFE6B6E08}" type="slidenum">
              <a:rPr lang="en-US"/>
              <a:pPr>
                <a:defRPr/>
              </a:pPr>
              <a:t>‹#›</a:t>
            </a:fld>
            <a:fld id="{5240F291-980A-CF44-9A4B-8630513C1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03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29BC-D94C-E64C-998A-C867816F825C}" type="slidenum">
              <a:rPr lang="en-US"/>
              <a:pPr>
                <a:defRPr/>
              </a:pPr>
              <a:t>‹#›</a:t>
            </a:fld>
            <a:fld id="{CDD446AD-C4CE-D548-BC80-D4425AD73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922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52255-D3BE-2D42-99A3-3CB7F1721C09}" type="slidenum">
              <a:rPr lang="en-US"/>
              <a:pPr>
                <a:defRPr/>
              </a:pPr>
              <a:t>‹#›</a:t>
            </a:fld>
            <a:fld id="{9E116D58-27A5-9946-9570-7420284A7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430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04CD3-65AA-7A4C-8116-8DD562AFB90E}" type="slidenum">
              <a:rPr lang="en-US"/>
              <a:pPr>
                <a:defRPr/>
              </a:pPr>
              <a:t>‹#›</a:t>
            </a:fld>
            <a:fld id="{A0E1B860-A34D-1642-9A0C-13714C81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460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1DDB-C4A1-A240-AF50-E52D78519134}" type="slidenum">
              <a:rPr lang="en-US"/>
              <a:pPr>
                <a:defRPr/>
              </a:pPr>
              <a:t>‹#›</a:t>
            </a:fld>
            <a:fld id="{C2EB933A-CB4F-6F42-9260-B62D9C0E2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6A4E-5094-384F-8A7A-97790F1E8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143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C4D03-AF07-BD46-8ABA-E3C80AC2478B}" type="slidenum">
              <a:rPr lang="en-US"/>
              <a:pPr>
                <a:defRPr/>
              </a:pPr>
              <a:t>‹#›</a:t>
            </a:fld>
            <a:fld id="{B1C22DCC-B1E5-714F-8FDE-E59856E05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01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77EC-FABD-B74B-AB43-76C348D840A6}" type="slidenum">
              <a:rPr lang="en-US"/>
              <a:pPr>
                <a:defRPr/>
              </a:pPr>
              <a:t>‹#›</a:t>
            </a:fld>
            <a:fld id="{E212C51F-97B5-884F-8765-3259ACCD3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71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30B10-B8A4-AA4D-9DB0-A14FD003D289}" type="slidenum">
              <a:rPr lang="en-US"/>
              <a:pPr>
                <a:defRPr/>
              </a:pPr>
              <a:t>‹#›</a:t>
            </a:fld>
            <a:fld id="{1CCECE81-0C15-774D-9A39-11531E40D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62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BC240-6768-A640-B96A-6F3197E99B87}" type="slidenum">
              <a:rPr lang="en-US"/>
              <a:pPr>
                <a:defRPr/>
              </a:pPr>
              <a:t>‹#›</a:t>
            </a:fld>
            <a:fld id="{71E542C1-AF00-3848-95CE-F0148D629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71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5444-C5EF-7A48-B41B-C6020E09115F}" type="slidenum">
              <a:rPr lang="en-US"/>
              <a:pPr>
                <a:defRPr/>
              </a:pPr>
              <a:t>‹#›</a:t>
            </a:fld>
            <a:fld id="{ED1CEF6B-86A6-6F40-A133-211601C2F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7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53E3-9292-A841-B917-A9EDD18E568A}" type="slidenum">
              <a:rPr lang="en-US"/>
              <a:pPr>
                <a:defRPr/>
              </a:pPr>
              <a:t>‹#›</a:t>
            </a:fld>
            <a:fld id="{8863FC10-DD3E-7042-86D8-8B54F3B36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1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445F-A436-D049-BFD5-C8C12F81FBC2}" type="slidenum">
              <a:rPr lang="en-US"/>
              <a:pPr>
                <a:defRPr/>
              </a:pPr>
              <a:t>‹#›</a:t>
            </a:fld>
            <a:fld id="{B9C1CD7C-E123-D24A-A0ED-8C1B96F24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434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9E00-1DBC-4B43-89DB-D0F11C82389F}" type="slidenum">
              <a:rPr lang="en-US"/>
              <a:pPr>
                <a:defRPr/>
              </a:pPr>
              <a:t>‹#›</a:t>
            </a:fld>
            <a:fld id="{1F6C8FF9-BAB2-764C-A2BD-5E26BAE00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88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CD36E-4383-024C-8CA2-52B76A954FF3}" type="slidenum">
              <a:rPr lang="en-US"/>
              <a:pPr>
                <a:defRPr/>
              </a:pPr>
              <a:t>‹#›</a:t>
            </a:fld>
            <a:fld id="{7D6BC31C-E6FF-EE43-B7C5-1C761D3EE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428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0368C-8A7C-794E-B044-1E366A849617}" type="slidenum">
              <a:rPr lang="en-US"/>
              <a:pPr>
                <a:defRPr/>
              </a:pPr>
              <a:t>‹#›</a:t>
            </a:fld>
            <a:fld id="{3334C27A-1FDE-B349-93DC-2D53A68CE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5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01E7-FB26-9244-ACB6-B8569C139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75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528AB-1C15-B640-ADDC-60BFC0A4AA47}" type="slidenum">
              <a:rPr lang="en-US"/>
              <a:pPr>
                <a:defRPr/>
              </a:pPr>
              <a:t>‹#›</a:t>
            </a:fld>
            <a:fld id="{723AFB02-F5E6-5448-A0A8-B3295AA2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94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31CD0-0AF3-7841-898F-FE2817E27E22}" type="slidenum">
              <a:rPr lang="en-US"/>
              <a:pPr>
                <a:defRPr/>
              </a:pPr>
              <a:t>‹#›</a:t>
            </a:fld>
            <a:fld id="{720C41BF-3DB6-8840-9DC3-BF2464F4F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16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5F207-A90A-F34A-8B80-D430212A160D}" type="slidenum">
              <a:rPr lang="en-US"/>
              <a:pPr>
                <a:defRPr/>
              </a:pPr>
              <a:t>‹#›</a:t>
            </a:fld>
            <a:fld id="{9D6361DA-5EDE-FD43-9B25-480670530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57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DCA1C-7E95-2E42-B8C1-16076FEC0C7E}" type="slidenum">
              <a:rPr lang="en-US"/>
              <a:pPr>
                <a:defRPr/>
              </a:pPr>
              <a:t>‹#›</a:t>
            </a:fld>
            <a:fld id="{3FD5BD37-F1C4-2149-B39C-BA297BA47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77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D44B-AC07-0E4D-9F36-DB822565C728}" type="slidenum">
              <a:rPr lang="en-US"/>
              <a:pPr>
                <a:defRPr/>
              </a:pPr>
              <a:t>‹#›</a:t>
            </a:fld>
            <a:fld id="{A1806C7B-EBBA-B34C-B038-8072DD968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52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1211-F908-9D4F-B290-EED557AA3659}" type="slidenum">
              <a:rPr lang="en-US"/>
              <a:pPr>
                <a:defRPr/>
              </a:pPr>
              <a:t>‹#›</a:t>
            </a:fld>
            <a:fld id="{03438C75-2CF9-FB45-84DA-7C3EF3F62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128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46182-3CAF-1A46-A3F2-E367BE2301CE}" type="slidenum">
              <a:rPr lang="en-US"/>
              <a:pPr>
                <a:defRPr/>
              </a:pPr>
              <a:t>‹#›</a:t>
            </a:fld>
            <a:fld id="{165BA1BC-54A3-8E4B-A260-0F272A169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56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50DB-75B0-6148-BF62-FDA1CD32327D}" type="slidenum">
              <a:rPr lang="en-US"/>
              <a:pPr>
                <a:defRPr/>
              </a:pPr>
              <a:t>‹#›</a:t>
            </a:fld>
            <a:fld id="{CA388170-A82F-5B48-991B-1094A4D78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805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E05C-1030-BC49-8EF0-408444811E0D}" type="slidenum">
              <a:rPr lang="en-US"/>
              <a:pPr>
                <a:defRPr/>
              </a:pPr>
              <a:t>‹#›</a:t>
            </a:fld>
            <a:fld id="{C93C5492-E4A3-4745-80FB-F18285BB0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53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0CB9-8FD0-594D-B2EC-33580188FC81}" type="slidenum">
              <a:rPr lang="en-US"/>
              <a:pPr>
                <a:defRPr/>
              </a:pPr>
              <a:t>‹#›</a:t>
            </a:fld>
            <a:fld id="{08AE8AF0-33FB-F748-971F-7E80EB29F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104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10488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02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011363" y="6218238"/>
            <a:ext cx="5265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483350" y="6269038"/>
            <a:ext cx="19367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200" smtClean="0">
                <a:solidFill>
                  <a:srgbClr val="94BD5E"/>
                </a:solidFill>
              </a:rPr>
              <a:t>Helena Mitasova, NCSU</a:t>
            </a:r>
            <a:r>
              <a:rPr lang="en-US" smtClean="0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430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7CE501-008B-0641-B91C-0E897E33E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6C4CB-287C-1D48-A318-39C4C94A4C3D}" type="slidenum">
              <a:rPr lang="en-US"/>
              <a:pPr>
                <a:defRPr/>
              </a:pPr>
              <a:t>‹#›</a:t>
            </a:fld>
            <a:fld id="{9ED741DF-83B1-9744-ACDA-28353F658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54B83-0296-D44A-9B0A-A5058272274A}" type="slidenum">
              <a:rPr lang="en-US"/>
              <a:pPr>
                <a:defRPr/>
              </a:pPr>
              <a:t>‹#›</a:t>
            </a:fld>
            <a:fld id="{FB5EEEC3-2239-5A4F-8752-D3CDBD9B7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845908-204C-8947-905A-186256C802F2}" type="slidenum">
              <a:rPr lang="en-US"/>
              <a:pPr>
                <a:defRPr/>
              </a:pPr>
              <a:t>‹#›</a:t>
            </a:fld>
            <a:fld id="{3A9633A6-BE95-2849-8A29-282807386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6258C6-CF28-CB43-B5D8-ED23006C05C6}" type="slidenum">
              <a:rPr lang="en-US"/>
              <a:pPr>
                <a:defRPr/>
              </a:pPr>
              <a:t>‹#›</a:t>
            </a:fld>
            <a:fld id="{F3A5766D-271E-A147-9ED0-821A2F5F8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49D3B9-A82F-7246-AB1E-6D57E8B1DCC2}" type="slidenum">
              <a:rPr lang="en-US"/>
              <a:pPr>
                <a:defRPr/>
              </a:pPr>
              <a:t>‹#›</a:t>
            </a:fld>
            <a:fld id="{6D17ACD7-CCA4-A645-AFAA-AB2206A6E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594D5E-374D-BE4B-A170-0AD28B8755EE}" type="slidenum">
              <a:rPr lang="en-US"/>
              <a:pPr>
                <a:defRPr/>
              </a:pPr>
              <a:t>‹#›</a:t>
            </a:fld>
            <a:fld id="{10562F10-E81D-2C45-8F4C-48F5DF9A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EB07ED-2289-FF43-A028-95464DDAF226}" type="slidenum">
              <a:rPr lang="en-US"/>
              <a:pPr>
                <a:defRPr/>
              </a:pPr>
              <a:t>‹#›</a:t>
            </a:fld>
            <a:fld id="{2E67B163-A3E5-AF4E-B210-E401FA71A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2E8498-1DC5-2443-8B93-F15ABCDDE008}" type="slidenum">
              <a:rPr lang="en-US"/>
              <a:pPr>
                <a:defRPr/>
              </a:pPr>
              <a:t>‹#›</a:t>
            </a:fld>
            <a:fld id="{E5AA3344-AC2D-414F-9CF0-69FDDBD67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124200" y="6356350"/>
            <a:ext cx="28654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79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86CE0B-44B6-5A45-BE39-F19EE36B7D3A}" type="slidenum">
              <a:rPr lang="en-US"/>
              <a:pPr>
                <a:defRPr/>
              </a:pPr>
              <a:t>‹#›</a:t>
            </a:fld>
            <a:fld id="{CD17EFED-B52F-1F4C-9243-1A55CA170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756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5625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788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788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7308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066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686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82800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DB20DB-5887-C741-93BD-7E212506402D}" type="slidenum">
              <a:rPr lang="en-US"/>
              <a:pPr>
                <a:defRPr/>
              </a:pPr>
              <a:t>‹#›</a:t>
            </a:fld>
            <a:fld id="{AC811ED9-7C90-A048-8CFF-2ED0E6852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80388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038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7308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702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84388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B1B82-C5EF-C443-ADCA-DD7423F7B912}" type="slidenum">
              <a:rPr lang="en-US"/>
              <a:pPr>
                <a:defRPr/>
              </a:pPr>
              <a:t>‹#›</a:t>
            </a:fld>
            <a:fld id="{E1C20CFE-ADA9-0646-9E6E-F5DD73C4D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1AA71-113A-6345-AB75-CEEA5C5E7091}" type="slidenum">
              <a:rPr lang="en-US"/>
              <a:pPr>
                <a:defRPr/>
              </a:pPr>
              <a:t>‹#›</a:t>
            </a:fld>
            <a:fld id="{0DB9DB7B-42F6-2E48-BE4B-93A88DC91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5D217-03EC-9F44-8B1B-14BBAD47D36E}" type="slidenum">
              <a:rPr lang="en-US"/>
              <a:pPr>
                <a:defRPr/>
              </a:pPr>
              <a:t>‹#›</a:t>
            </a:fld>
            <a:fld id="{EE080433-2036-CC44-B0C5-CEEF7988C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E871D-13C2-BC4A-9D06-5EA28659393A}" type="slidenum">
              <a:rPr lang="en-US"/>
              <a:pPr>
                <a:defRPr/>
              </a:pPr>
              <a:t>‹#›</a:t>
            </a:fld>
            <a:fld id="{C44B11A9-EE64-6741-9569-07FD8993B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397A80-E562-284C-BA5F-2F2466A8C261}" type="slidenum">
              <a:rPr lang="en-US"/>
              <a:pPr>
                <a:defRPr/>
              </a:pPr>
              <a:t>‹#›</a:t>
            </a:fld>
            <a:fld id="{461C5508-97E4-5448-A3DE-40B9E1321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kagit.meas.ncsu.edu/~helena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295400"/>
            <a:ext cx="8229600" cy="1371600"/>
          </a:xfrm>
        </p:spPr>
        <p:txBody>
          <a:bodyPr lIns="123480" rIns="14796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000" dirty="0" smtClean="0">
                <a:cs typeface="TimesNewRomanPSMT" charset="0"/>
              </a:rPr>
              <a:t>Geospatial Analytics and </a:t>
            </a:r>
            <a:r>
              <a:rPr lang="en-US" sz="4000" dirty="0">
                <a:cs typeface="TimesNewRomanPSMT" charset="0"/>
              </a:rPr>
              <a:t>M</a:t>
            </a:r>
            <a:r>
              <a:rPr lang="en-US" sz="4000" dirty="0" smtClean="0">
                <a:cs typeface="TimesNewRomanPSMT" charset="0"/>
              </a:rPr>
              <a:t>odeling Laboratory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352800"/>
            <a:ext cx="7543800" cy="2139950"/>
          </a:xfrm>
        </p:spPr>
        <p:txBody>
          <a:bodyPr lIns="41040" rIns="41040"/>
          <a:lstStyle/>
          <a:p>
            <a:pPr marL="0" indent="0"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800" b="1" dirty="0" smtClean="0">
                <a:solidFill>
                  <a:srgbClr val="008000"/>
                </a:solidFill>
              </a:rPr>
              <a:t>Helena Mitasova </a:t>
            </a:r>
          </a:p>
          <a:p>
            <a:pPr marL="0" indent="0"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200" b="1" dirty="0" smtClean="0">
                <a:solidFill>
                  <a:srgbClr val="007D7D"/>
                </a:solidFill>
                <a:hlinkClick r:id="rId3"/>
              </a:rPr>
              <a:t>http://skagit.meas.ncsu.edu/~helena/</a:t>
            </a:r>
            <a:r>
              <a:rPr lang="en-US" sz="1200" b="1" dirty="0" smtClean="0">
                <a:solidFill>
                  <a:srgbClr val="007D7D"/>
                </a:solidFill>
              </a:rPr>
              <a:t>  </a:t>
            </a:r>
            <a:r>
              <a:rPr lang="en-US" sz="1200" b="1" dirty="0" err="1" smtClean="0">
                <a:solidFill>
                  <a:srgbClr val="007D7D"/>
                </a:solidFill>
              </a:rPr>
              <a:t>email:hmitaso@ncsu.edu</a:t>
            </a:r>
            <a:r>
              <a:rPr lang="en-US" sz="1200" b="1" dirty="0" smtClean="0">
                <a:solidFill>
                  <a:srgbClr val="007D7D"/>
                </a:solidFill>
              </a:rPr>
              <a:t> </a:t>
            </a:r>
          </a:p>
          <a:p>
            <a:pPr marL="0" indent="0"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b="1" dirty="0" smtClean="0">
                <a:solidFill>
                  <a:srgbClr val="007D7D"/>
                </a:solidFill>
              </a:rPr>
              <a:t>Katherine Weaver, </a:t>
            </a:r>
            <a:r>
              <a:rPr lang="en-US" sz="2400" b="1" dirty="0" err="1">
                <a:solidFill>
                  <a:srgbClr val="007D7D"/>
                </a:solidFill>
              </a:rPr>
              <a:t>Keren</a:t>
            </a:r>
            <a:r>
              <a:rPr lang="en-US" sz="2400" b="1" dirty="0">
                <a:solidFill>
                  <a:srgbClr val="007D7D"/>
                </a:solidFill>
              </a:rPr>
              <a:t> </a:t>
            </a:r>
            <a:r>
              <a:rPr lang="en-US" sz="2400" b="1" dirty="0" err="1">
                <a:solidFill>
                  <a:srgbClr val="007D7D"/>
                </a:solidFill>
              </a:rPr>
              <a:t>Cepero</a:t>
            </a:r>
            <a:r>
              <a:rPr lang="en-US" sz="2400" b="1" dirty="0">
                <a:solidFill>
                  <a:srgbClr val="007D7D"/>
                </a:solidFill>
              </a:rPr>
              <a:t>, </a:t>
            </a:r>
            <a:r>
              <a:rPr lang="en-US" sz="2400" b="1" dirty="0" smtClean="0">
                <a:solidFill>
                  <a:srgbClr val="007D7D"/>
                </a:solidFill>
              </a:rPr>
              <a:t>Emily Russ, </a:t>
            </a:r>
          </a:p>
          <a:p>
            <a:pPr marL="0" indent="0"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b="1" dirty="0" smtClean="0">
                <a:solidFill>
                  <a:srgbClr val="007D7D"/>
                </a:solidFill>
              </a:rPr>
              <a:t>Eric Hardin, Paul Paris, Nathan Lyons</a:t>
            </a:r>
          </a:p>
          <a:p>
            <a:pPr marL="0" indent="0"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b="1" dirty="0" smtClean="0">
                <a:solidFill>
                  <a:srgbClr val="B52008"/>
                </a:solidFill>
              </a:rPr>
              <a:t>North Carolina State University, Raleigh, NC, USA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059488"/>
            <a:ext cx="134873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8059738" y="4948238"/>
            <a:ext cx="209550" cy="123825"/>
          </a:xfrm>
          <a:prstGeom prst="roundRect">
            <a:avLst>
              <a:gd name="adj" fmla="val 745"/>
            </a:avLst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0488" cy="1060450"/>
          </a:xfrm>
        </p:spPr>
        <p:txBody>
          <a:bodyPr/>
          <a:lstStyle/>
          <a:p>
            <a:r>
              <a:rPr lang="en-US" sz="3200" dirty="0" smtClean="0"/>
              <a:t>Geospatial Analytics of </a:t>
            </a:r>
            <a:r>
              <a:rPr lang="en-US" sz="3200" dirty="0"/>
              <a:t>L</a:t>
            </a:r>
            <a:r>
              <a:rPr lang="en-US" sz="3200" dirty="0" smtClean="0"/>
              <a:t>andscape </a:t>
            </a:r>
            <a:r>
              <a:rPr lang="en-US" sz="3200" dirty="0"/>
              <a:t>D</a:t>
            </a:r>
            <a:r>
              <a:rPr lang="en-US" sz="3200" dirty="0" smtClean="0"/>
              <a:t>ynamics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905000"/>
            <a:ext cx="6019800" cy="421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</a:rPr>
              <a:t>processing and integration of 2D and 3D data (</a:t>
            </a:r>
            <a:r>
              <a:rPr lang="en-US" b="1" dirty="0" err="1" smtClean="0">
                <a:solidFill>
                  <a:schemeClr val="tx1"/>
                </a:solidFill>
              </a:rPr>
              <a:t>LiDAR</a:t>
            </a:r>
            <a:r>
              <a:rPr lang="en-US" b="1" dirty="0" smtClean="0">
                <a:solidFill>
                  <a:schemeClr val="tx1"/>
                </a:solidFill>
              </a:rPr>
              <a:t>) that capture landscape dynamics</a:t>
            </a:r>
          </a:p>
          <a:p>
            <a:pPr marL="342900" indent="-342900">
              <a:buFontTx/>
              <a:buChar char="-"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rgbClr val="000000"/>
                </a:solidFill>
              </a:rPr>
              <a:t>development of </a:t>
            </a:r>
            <a:r>
              <a:rPr lang="en-US" b="1" dirty="0" smtClean="0">
                <a:solidFill>
                  <a:srgbClr val="008000"/>
                </a:solidFill>
              </a:rPr>
              <a:t>open source </a:t>
            </a:r>
            <a:r>
              <a:rPr lang="en-US" b="1" dirty="0" smtClean="0">
                <a:solidFill>
                  <a:srgbClr val="B52008"/>
                </a:solidFill>
              </a:rPr>
              <a:t>GIS-based toolboxes </a:t>
            </a:r>
            <a:r>
              <a:rPr lang="en-US" b="1" dirty="0" smtClean="0">
                <a:solidFill>
                  <a:srgbClr val="000000"/>
                </a:solidFill>
              </a:rPr>
              <a:t>to measure and map 3D landscape dynamics</a:t>
            </a:r>
          </a:p>
          <a:p>
            <a:pPr marL="342900" indent="-342900">
              <a:buFontTx/>
              <a:buChar char="-"/>
            </a:pPr>
            <a:endParaRPr lang="en-US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rgbClr val="000000"/>
                </a:solidFill>
              </a:rPr>
              <a:t>development of </a:t>
            </a:r>
            <a:r>
              <a:rPr lang="en-US" b="1" dirty="0">
                <a:solidFill>
                  <a:srgbClr val="008000"/>
                </a:solidFill>
              </a:rPr>
              <a:t>open source 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B52008"/>
                </a:solidFill>
              </a:rPr>
              <a:t>visualization and tangible modeling environments </a:t>
            </a:r>
            <a:r>
              <a:rPr lang="en-US" b="1" dirty="0" smtClean="0">
                <a:solidFill>
                  <a:srgbClr val="000000"/>
                </a:solidFill>
              </a:rPr>
              <a:t>to support planning and decision making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209800" cy="21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" descr="GRASSonPPixel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9"/>
          <a:stretch/>
        </p:blipFill>
        <p:spPr>
          <a:xfrm>
            <a:off x="304800" y="4876800"/>
            <a:ext cx="2124511" cy="1143482"/>
          </a:xfrm>
          <a:prstGeom prst="rect">
            <a:avLst/>
          </a:prstGeom>
        </p:spPr>
      </p:pic>
      <p:pic>
        <p:nvPicPr>
          <p:cNvPr id="7" name="Picture 6" descr="GRASSonPPixel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r="6108"/>
          <a:stretch/>
        </p:blipFill>
        <p:spPr>
          <a:xfrm>
            <a:off x="304800" y="4724400"/>
            <a:ext cx="220205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7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ilycoast_nvizDE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27660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0488" cy="831850"/>
          </a:xfrm>
        </p:spPr>
        <p:txBody>
          <a:bodyPr/>
          <a:lstStyle/>
          <a:p>
            <a:r>
              <a:rPr lang="en-US" dirty="0" smtClean="0"/>
              <a:t>Coastal change analytics toolbox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3594325" cy="382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Pea island change 1996-2009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" name="Picture 2" descr="Fi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0"/>
            <a:ext cx="4300834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1295400"/>
            <a:ext cx="4800600" cy="95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52008"/>
                </a:solidFill>
              </a:rPr>
              <a:t>USGS Storm Impact Scale: </a:t>
            </a:r>
            <a:r>
              <a:rPr lang="en-US" sz="2000" dirty="0" smtClean="0">
                <a:solidFill>
                  <a:schemeClr val="tx1"/>
                </a:solidFill>
              </a:rPr>
              <a:t>automated updates using the most recent  </a:t>
            </a:r>
            <a:r>
              <a:rPr lang="en-US" sz="2000" dirty="0" err="1" smtClean="0">
                <a:solidFill>
                  <a:schemeClr val="tx1"/>
                </a:solidFill>
              </a:rPr>
              <a:t>LiDAR</a:t>
            </a:r>
            <a:r>
              <a:rPr lang="en-US" sz="2000" dirty="0" smtClean="0">
                <a:solidFill>
                  <a:schemeClr val="tx1"/>
                </a:solidFill>
              </a:rPr>
              <a:t> surveys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9" descr="NVIZmovi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4" y="4953000"/>
            <a:ext cx="3918836" cy="161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4572000"/>
            <a:ext cx="3349971" cy="382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E93E06"/>
                </a:solidFill>
              </a:rPr>
              <a:t>Stable core 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Actual elevation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1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3050"/>
            <a:ext cx="8769350" cy="717550"/>
          </a:xfrm>
        </p:spPr>
        <p:txBody>
          <a:bodyPr/>
          <a:lstStyle/>
          <a:p>
            <a:pPr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Coastal vegetation dynamics</a:t>
            </a:r>
            <a:endParaRPr lang="en-US" dirty="0" smtClean="0">
              <a:solidFill>
                <a:srgbClr val="66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1844"/>
            <a:ext cx="7521388" cy="66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dramatic increase in vegetation and development since 1900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GIS-based classification of historical and current </a:t>
            </a:r>
            <a:r>
              <a:rPr lang="en-US" sz="2000" dirty="0" err="1" smtClean="0">
                <a:solidFill>
                  <a:schemeClr val="tx1"/>
                </a:solidFill>
              </a:rPr>
              <a:t>airphotos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" name="Picture 15" descr="1932orth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" y="4191000"/>
            <a:ext cx="1699260" cy="2019300"/>
          </a:xfrm>
          <a:prstGeom prst="rect">
            <a:avLst/>
          </a:prstGeom>
        </p:spPr>
      </p:pic>
      <p:pic>
        <p:nvPicPr>
          <p:cNvPr id="18" name="Picture 17" descr="1955orth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7264" y="4114800"/>
            <a:ext cx="1733550" cy="2059305"/>
          </a:xfrm>
          <a:prstGeom prst="rect">
            <a:avLst/>
          </a:prstGeom>
        </p:spPr>
      </p:pic>
      <p:pic>
        <p:nvPicPr>
          <p:cNvPr id="19" name="Picture 18" descr="2009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2264" y="4038600"/>
            <a:ext cx="1704975" cy="2025650"/>
          </a:xfrm>
          <a:prstGeom prst="rect">
            <a:avLst/>
          </a:prstGeom>
        </p:spPr>
      </p:pic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389688" y="3123551"/>
            <a:ext cx="2161724" cy="535382"/>
            <a:chOff x="3620" y="793"/>
            <a:chExt cx="1488" cy="402"/>
          </a:xfrm>
        </p:grpSpPr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3620" y="896"/>
              <a:ext cx="1488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620" y="793"/>
              <a:ext cx="148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60" tIns="50760" rIns="89280" bIns="50760"/>
            <a:lstStyle>
              <a:lvl1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600" b="1" dirty="0" smtClean="0">
                  <a:solidFill>
                    <a:srgbClr val="008000"/>
                  </a:solidFill>
                  <a:latin typeface="Arial" charset="0"/>
                  <a:cs typeface="Arial" charset="0"/>
                </a:rPr>
                <a:t>2020? Forested </a:t>
              </a:r>
              <a:endParaRPr lang="en-US" sz="1600" b="1" dirty="0" smtClean="0">
                <a:latin typeface="Arial" charset="0"/>
                <a:cs typeface="Arial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dirty="0" smtClean="0">
                  <a:latin typeface="Arial" charset="0"/>
                  <a:cs typeface="Arial" charset="0"/>
                </a:rPr>
                <a:t>1810 Modern </a:t>
              </a:r>
              <a:r>
                <a:rPr lang="en-US" sz="1600" b="1" dirty="0">
                  <a:latin typeface="Arial" charset="0"/>
                  <a:cs typeface="Arial" charset="0"/>
                </a:rPr>
                <a:t>dunes </a:t>
              </a:r>
              <a:r>
                <a:rPr lang="en-US" sz="1600" b="1" dirty="0" smtClean="0">
                  <a:latin typeface="Arial" charset="0"/>
                  <a:cs typeface="Arial" charset="0"/>
                </a:rPr>
                <a:t>  </a:t>
              </a:r>
              <a:endParaRPr lang="en-US" sz="16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6389688" y="3657364"/>
            <a:ext cx="2649855" cy="600598"/>
            <a:chOff x="3620" y="981"/>
            <a:chExt cx="1824" cy="715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3620" y="1408"/>
              <a:ext cx="1824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620" y="981"/>
              <a:ext cx="1824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60" tIns="50760" rIns="89280" bIns="50760"/>
            <a:lstStyle>
              <a:lvl1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lnSpc>
                  <a:spcPct val="93000"/>
                </a:lnSpc>
              </a:pPr>
              <a:r>
                <a:rPr lang="en-US" sz="1600" b="1" dirty="0" smtClean="0">
                  <a:solidFill>
                    <a:srgbClr val="008000"/>
                  </a:solidFill>
                  <a:latin typeface="Arial" charset="0"/>
                  <a:cs typeface="Arial" charset="0"/>
                </a:rPr>
                <a:t>1700 Forested</a:t>
              </a:r>
              <a:endParaRPr lang="en-US" sz="16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6389688" y="3962350"/>
            <a:ext cx="2510389" cy="528225"/>
            <a:chOff x="3620" y="1136"/>
            <a:chExt cx="1728" cy="1112"/>
          </a:xfrm>
        </p:grpSpPr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3620" y="1960"/>
              <a:ext cx="1728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3620" y="1136"/>
              <a:ext cx="1728" cy="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60" tIns="50760" rIns="89280" bIns="50760"/>
            <a:lstStyle>
              <a:lvl1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lnSpc>
                  <a:spcPct val="93000"/>
                </a:lnSpc>
              </a:pPr>
              <a:r>
                <a:rPr lang="en-US" sz="1600" b="1" dirty="0" smtClean="0">
                  <a:latin typeface="Arial" charset="0"/>
                  <a:cs typeface="Arial" charset="0"/>
                </a:rPr>
                <a:t>1260 Active dunes </a:t>
              </a:r>
              <a:endParaRPr lang="en-US" sz="16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6389688" y="4343314"/>
            <a:ext cx="2649855" cy="838286"/>
            <a:chOff x="3620" y="1215"/>
            <a:chExt cx="1824" cy="1513"/>
          </a:xfrm>
        </p:grpSpPr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3620" y="2440"/>
              <a:ext cx="1824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3620" y="1215"/>
              <a:ext cx="1824" cy="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60" tIns="50760" rIns="89280" bIns="50760"/>
            <a:lstStyle>
              <a:lvl1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lnSpc>
                  <a:spcPct val="93000"/>
                </a:lnSpc>
              </a:pPr>
              <a:r>
                <a:rPr lang="en-US" sz="1600" b="1" dirty="0" smtClean="0">
                  <a:solidFill>
                    <a:srgbClr val="008000"/>
                  </a:solidFill>
                  <a:latin typeface="Arial" charset="0"/>
                  <a:cs typeface="Arial" charset="0"/>
                </a:rPr>
                <a:t>1000 Forested</a:t>
              </a:r>
              <a:endParaRPr lang="en-US" sz="16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14"/>
          <p:cNvGrpSpPr>
            <a:grpSpLocks/>
          </p:cNvGrpSpPr>
          <p:nvPr/>
        </p:nvGrpSpPr>
        <p:grpSpPr bwMode="auto">
          <a:xfrm>
            <a:off x="6389687" y="4648302"/>
            <a:ext cx="2603366" cy="533298"/>
            <a:chOff x="3620" y="662"/>
            <a:chExt cx="1792" cy="2546"/>
          </a:xfrm>
        </p:grpSpPr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3620" y="2920"/>
              <a:ext cx="1792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3620" y="662"/>
              <a:ext cx="179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60" tIns="50760" rIns="89280" bIns="50760"/>
            <a:lstStyle>
              <a:lvl1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lnSpc>
                  <a:spcPct val="93000"/>
                </a:lnSpc>
              </a:pPr>
              <a:r>
                <a:rPr lang="en-US" sz="1600" b="1" dirty="0" smtClean="0">
                  <a:latin typeface="Arial" charset="0"/>
                  <a:cs typeface="Arial" charset="0"/>
                </a:rPr>
                <a:t>765 Active dunes</a:t>
              </a:r>
            </a:p>
            <a:p>
              <a:pPr>
                <a:lnSpc>
                  <a:spcPct val="93000"/>
                </a:lnSpc>
              </a:pPr>
              <a:endParaRPr lang="en-US" sz="16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6400800" y="2284842"/>
            <a:ext cx="3202061" cy="917878"/>
            <a:chOff x="3620" y="457"/>
            <a:chExt cx="1928" cy="396"/>
          </a:xfrm>
        </p:grpSpPr>
        <p:sp>
          <p:nvSpPr>
            <p:cNvPr id="36" name="AutoShape 22"/>
            <p:cNvSpPr>
              <a:spLocks noChangeArrowheads="1"/>
            </p:cNvSpPr>
            <p:nvPr/>
          </p:nvSpPr>
          <p:spPr bwMode="auto">
            <a:xfrm>
              <a:off x="3620" y="589"/>
              <a:ext cx="1928" cy="264"/>
            </a:xfrm>
            <a:prstGeom prst="roundRect">
              <a:avLst>
                <a:gd name="adj" fmla="val 37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3620" y="457"/>
              <a:ext cx="1928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60" tIns="50760" rIns="89280" bIns="50760"/>
            <a:lstStyle>
              <a:lvl1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lnSpc>
                  <a:spcPct val="93000"/>
                </a:lnSpc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Climate change driven (?)</a:t>
              </a:r>
            </a:p>
            <a:p>
              <a:pPr>
                <a:lnSpc>
                  <a:spcPct val="93000"/>
                </a:lnSpc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d</a:t>
              </a: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une evolution over </a:t>
              </a:r>
            </a:p>
            <a:p>
              <a:pPr>
                <a:lnSpc>
                  <a:spcPct val="93000"/>
                </a:lnSpc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past 1000+ years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5" b="31447"/>
          <a:stretch>
            <a:fillRect/>
          </a:stretch>
        </p:blipFill>
        <p:spPr bwMode="auto">
          <a:xfrm>
            <a:off x="2492379" y="2209800"/>
            <a:ext cx="367982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4955" b="31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r="24283"/>
          <a:stretch>
            <a:fillRect/>
          </a:stretch>
        </p:blipFill>
        <p:spPr bwMode="auto">
          <a:xfrm>
            <a:off x="358779" y="2209800"/>
            <a:ext cx="1882144" cy="16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48" r="242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17809" y="1964323"/>
            <a:ext cx="5386234" cy="2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1932                                 1943                           2003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7464" y="3971991"/>
            <a:ext cx="5386234" cy="2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1932                                 1955                           2009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324600" y="2286000"/>
            <a:ext cx="2667000" cy="2819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5638800"/>
            <a:ext cx="918979" cy="523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vegetation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sand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development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91000" y="5715000"/>
            <a:ext cx="76200" cy="76200"/>
          </a:xfrm>
          <a:prstGeom prst="rect">
            <a:avLst/>
          </a:prstGeom>
          <a:solidFill>
            <a:srgbClr val="19FF0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9FF07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91000" y="5867400"/>
            <a:ext cx="762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9FF07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191000" y="60198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9FF07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753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0488" cy="75565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anopy height pattern and change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229600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b="1" dirty="0" smtClean="0">
                <a:solidFill>
                  <a:schemeClr val="tx1"/>
                </a:solidFill>
              </a:rPr>
              <a:t>orest canopy height analysis from </a:t>
            </a:r>
            <a:r>
              <a:rPr lang="en-US" b="1" dirty="0" err="1" smtClean="0">
                <a:solidFill>
                  <a:schemeClr val="tx1"/>
                </a:solidFill>
              </a:rPr>
              <a:t>LiDAR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shenandonah_treeshe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048000" cy="2819400"/>
          </a:xfrm>
          <a:prstGeom prst="rect">
            <a:avLst/>
          </a:prstGeom>
        </p:spPr>
      </p:pic>
      <p:pic>
        <p:nvPicPr>
          <p:cNvPr id="6" name="Picture 5" descr="juniper_max_trees3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0" b="25258"/>
          <a:stretch/>
        </p:blipFill>
        <p:spPr>
          <a:xfrm>
            <a:off x="3573289" y="2386754"/>
            <a:ext cx="5279729" cy="1206003"/>
          </a:xfrm>
          <a:prstGeom prst="rect">
            <a:avLst/>
          </a:prstGeom>
        </p:spPr>
      </p:pic>
      <p:pic>
        <p:nvPicPr>
          <p:cNvPr id="3" name="Picture 2" descr="junipercutplane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1200"/>
            <a:ext cx="4648200" cy="1791875"/>
          </a:xfrm>
          <a:prstGeom prst="rect">
            <a:avLst/>
          </a:prstGeom>
        </p:spPr>
      </p:pic>
      <p:pic>
        <p:nvPicPr>
          <p:cNvPr id="7" name="Picture 6" descr="juniper_trees25m_img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t="3257" r="15764" b="7887"/>
          <a:stretch/>
        </p:blipFill>
        <p:spPr>
          <a:xfrm>
            <a:off x="4114800" y="3810001"/>
            <a:ext cx="4712016" cy="2185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019800"/>
            <a:ext cx="2140931" cy="324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Canopy height &gt; 25m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334000"/>
            <a:ext cx="2921994" cy="324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Higher canopy along a stream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0488" cy="75565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andslides and surface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762000"/>
          </a:xfrm>
        </p:spPr>
        <p:txBody>
          <a:bodyPr/>
          <a:lstStyle/>
          <a:p>
            <a:pPr marL="0" indent="0"/>
            <a:r>
              <a:rPr lang="en-US" sz="2000" b="1" dirty="0" smtClean="0"/>
              <a:t>GIS-based mapping of landslides from airborne imagery and </a:t>
            </a:r>
            <a:r>
              <a:rPr lang="en-US" sz="2000" b="1" dirty="0" err="1" smtClean="0"/>
              <a:t>lidar</a:t>
            </a:r>
            <a:r>
              <a:rPr lang="en-US" sz="2000" b="1" dirty="0" smtClean="0"/>
              <a:t>,</a:t>
            </a:r>
          </a:p>
          <a:p>
            <a:pPr marL="0" indent="0"/>
            <a:r>
              <a:rPr lang="en-US" sz="2000" b="1" dirty="0" smtClean="0"/>
              <a:t>flow tracing on landslides: impact on streams</a:t>
            </a:r>
            <a:endParaRPr lang="en-US" sz="20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5" b="9613"/>
          <a:stretch>
            <a:fillRect/>
          </a:stretch>
        </p:blipFill>
        <p:spPr bwMode="auto">
          <a:xfrm>
            <a:off x="457200" y="4114800"/>
            <a:ext cx="4273550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215" b="96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8" b="8409"/>
          <a:stretch>
            <a:fillRect/>
          </a:stretch>
        </p:blipFill>
        <p:spPr bwMode="auto">
          <a:xfrm>
            <a:off x="609600" y="2209800"/>
            <a:ext cx="3997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488" b="840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622550"/>
            <a:ext cx="177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2"/>
          <a:stretch>
            <a:fillRect/>
          </a:stretch>
        </p:blipFill>
        <p:spPr bwMode="auto">
          <a:xfrm>
            <a:off x="2620963" y="6167438"/>
            <a:ext cx="25558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54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98450" y="2406650"/>
            <a:ext cx="46355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  m</a:t>
            </a:r>
          </a:p>
          <a:p>
            <a:pPr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1700</a:t>
            </a:r>
          </a:p>
          <a:p>
            <a:pPr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1500</a:t>
            </a:r>
          </a:p>
          <a:p>
            <a:pPr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1300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854325" y="6135688"/>
            <a:ext cx="1692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potential recent debris flow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18542" r="51221" b="21400"/>
          <a:stretch>
            <a:fillRect/>
          </a:stretch>
        </p:blipFill>
        <p:spPr bwMode="auto">
          <a:xfrm>
            <a:off x="5003800" y="2514600"/>
            <a:ext cx="3833813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768" t="18542" r="51221" b="214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758825" y="4384675"/>
            <a:ext cx="1774825" cy="1416050"/>
          </a:xfrm>
          <a:prstGeom prst="roundRect">
            <a:avLst>
              <a:gd name="adj" fmla="val 111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2514600" y="4419599"/>
            <a:ext cx="2514600" cy="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60363" y="3409950"/>
            <a:ext cx="177800" cy="238125"/>
          </a:xfrm>
          <a:prstGeom prst="upArrow">
            <a:avLst>
              <a:gd name="adj1" fmla="val 50000"/>
              <a:gd name="adj2" fmla="val 3348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27025" y="3463925"/>
            <a:ext cx="254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800" smtClean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4789488" y="5453063"/>
            <a:ext cx="177800" cy="238125"/>
          </a:xfrm>
          <a:prstGeom prst="upArrow">
            <a:avLst>
              <a:gd name="adj1" fmla="val 50000"/>
              <a:gd name="adj2" fmla="val 3348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754563" y="5508625"/>
            <a:ext cx="254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800" smtClean="0">
                <a:solidFill>
                  <a:srgbClr val="000000"/>
                </a:solidFill>
              </a:rPr>
              <a:t>N</a:t>
            </a: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6094413"/>
            <a:ext cx="163512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011738" y="6183313"/>
            <a:ext cx="19399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0                                      400m</a:t>
            </a:r>
          </a:p>
        </p:txBody>
      </p:sp>
    </p:spTree>
    <p:extLst>
      <p:ext uri="{BB962C8B-B14F-4D97-AF65-F5344CB8AC3E}">
        <p14:creationId xmlns:p14="http://schemas.microsoft.com/office/powerpoint/2010/main" val="4041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0488" cy="908050"/>
          </a:xfrm>
        </p:spPr>
        <p:txBody>
          <a:bodyPr/>
          <a:lstStyle/>
          <a:p>
            <a:r>
              <a:rPr lang="en-US" dirty="0" smtClean="0"/>
              <a:t>Modeling and visualization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306748" cy="318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watershed analysis from </a:t>
            </a:r>
            <a:r>
              <a:rPr lang="en-US" b="1" dirty="0" err="1" smtClean="0">
                <a:solidFill>
                  <a:schemeClr val="tx1"/>
                </a:solidFill>
              </a:rPr>
              <a:t>LiDAR</a:t>
            </a:r>
            <a:r>
              <a:rPr lang="en-US" b="1" dirty="0" smtClean="0">
                <a:solidFill>
                  <a:schemeClr val="tx1"/>
                </a:solidFill>
              </a:rPr>
              <a:t>: overland flow distribution and contributing areas, stream extraction, watershed hierarchies</a:t>
            </a:r>
          </a:p>
          <a:p>
            <a:pPr marL="342900" indent="-342900">
              <a:buFont typeface="Arial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multitouch</a:t>
            </a:r>
            <a:r>
              <a:rPr lang="en-US" b="1" dirty="0" smtClean="0">
                <a:solidFill>
                  <a:schemeClr val="tx1"/>
                </a:solidFill>
              </a:rPr>
              <a:t> visualization and tangible modeling systems for planning and decision making</a:t>
            </a:r>
          </a:p>
          <a:p>
            <a:pPr marL="342900" indent="-342900">
              <a:buFont typeface="Arial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geospatial optimization problems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4064" r="11719" b="14064"/>
          <a:stretch>
            <a:fillRect/>
          </a:stretch>
        </p:blipFill>
        <p:spPr bwMode="auto">
          <a:xfrm>
            <a:off x="761999" y="5029200"/>
            <a:ext cx="1983609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061" t="14064" r="11719" b="140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JRmodif_ortho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b="7597"/>
          <a:stretch/>
        </p:blipFill>
        <p:spPr>
          <a:xfrm>
            <a:off x="2971800" y="5029200"/>
            <a:ext cx="2100887" cy="1250797"/>
          </a:xfrm>
          <a:prstGeom prst="rect">
            <a:avLst/>
          </a:prstGeom>
        </p:spPr>
      </p:pic>
      <p:pic>
        <p:nvPicPr>
          <p:cNvPr id="6" name="Picture 5" descr="Bragg_modelorthocollab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t="13692" r="8732"/>
          <a:stretch/>
        </p:blipFill>
        <p:spPr>
          <a:xfrm>
            <a:off x="5257800" y="5029200"/>
            <a:ext cx="1447800" cy="1222424"/>
          </a:xfrm>
          <a:prstGeom prst="rect">
            <a:avLst/>
          </a:prstGeom>
        </p:spPr>
      </p:pic>
      <p:pic>
        <p:nvPicPr>
          <p:cNvPr id="7" name="Picture 6" descr="Bragg_collaboratio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21696" b="13536"/>
          <a:stretch/>
        </p:blipFill>
        <p:spPr>
          <a:xfrm>
            <a:off x="6781800" y="5029200"/>
            <a:ext cx="156498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4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54289</TotalTime>
  <Words>274</Words>
  <Application>Microsoft Macintosh PowerPoint</Application>
  <PresentationFormat>On-screen Show (4:3)</PresentationFormat>
  <Paragraphs>58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Geospatial Analytics and Modeling Laboratory</vt:lpstr>
      <vt:lpstr>Geospatial Analytics of Landscape Dynamics</vt:lpstr>
      <vt:lpstr>Coastal change analytics toolbox</vt:lpstr>
      <vt:lpstr>Coastal vegetation dynamics</vt:lpstr>
      <vt:lpstr>Canopy height pattern and change</vt:lpstr>
      <vt:lpstr>Landslides and surface flow</vt:lpstr>
      <vt:lpstr>Modeling and visualization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Geomorphometry II: spatial and temporal terrain analysis</dc:title>
  <cp:lastModifiedBy>Helena Mitasova User</cp:lastModifiedBy>
  <cp:revision>257</cp:revision>
  <cp:lastPrinted>2012-02-10T16:15:35Z</cp:lastPrinted>
  <dcterms:created xsi:type="dcterms:W3CDTF">2010-07-15T16:52:41Z</dcterms:created>
  <dcterms:modified xsi:type="dcterms:W3CDTF">2012-10-17T01:53:03Z</dcterms:modified>
</cp:coreProperties>
</file>