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33"/>
  </p:notesMasterIdLst>
  <p:handoutMasterIdLst>
    <p:handoutMasterId r:id="rId34"/>
  </p:handoutMasterIdLst>
  <p:sldIdLst>
    <p:sldId id="373" r:id="rId17"/>
    <p:sldId id="374" r:id="rId18"/>
    <p:sldId id="375" r:id="rId19"/>
    <p:sldId id="361" r:id="rId20"/>
    <p:sldId id="372" r:id="rId21"/>
    <p:sldId id="376" r:id="rId22"/>
    <p:sldId id="378" r:id="rId23"/>
    <p:sldId id="367" r:id="rId24"/>
    <p:sldId id="379" r:id="rId25"/>
    <p:sldId id="366" r:id="rId26"/>
    <p:sldId id="365" r:id="rId27"/>
    <p:sldId id="377" r:id="rId28"/>
    <p:sldId id="364" r:id="rId29"/>
    <p:sldId id="370" r:id="rId30"/>
    <p:sldId id="362" r:id="rId31"/>
    <p:sldId id="371" r:id="rId3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2400"/>
    <a:srgbClr val="19FF0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824" y="-288"/>
      </p:cViewPr>
      <p:guideLst>
        <p:guide orient="horz" pos="1824"/>
        <p:guide pos="96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fld id="{748E2614-99D3-964E-92A5-AE40050E2C70}" type="datetimeFigureOut">
              <a:rPr lang="en-US"/>
              <a:pPr>
                <a:defRPr/>
              </a:pPr>
              <a:t>8/18/12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fld id="{9B5F6AC2-3066-4745-8810-5A0912514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1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6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0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2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4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8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9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0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1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388620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4" name="Rectangle 4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10088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75" name="Rectangle 4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672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0" y="8678863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7" name="Rectangle 45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0988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9E0A4D76-5D68-504D-9BAF-603BBC5340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868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290670-D0A8-AA4A-B59F-5CFD115B9D7C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4842C7DC-ABB0-5240-922B-9443D3739FF1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4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5C407144-0B1A-CD4F-81F8-85DAD03AD8EC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4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1100" smtClean="0">
                <a:cs typeface="Arial Unicode MS" charset="0"/>
              </a:rPr>
              <a:t>I need to find a more attractive area to show this - it can be skipped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B568B962-0EE8-0748-8BA5-0889884BC941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9" tIns="46795" rIns="89989" bIns="46795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>
              <a:lnSpc>
                <a:spcPct val="100000"/>
              </a:lnSpc>
              <a:buClrTx/>
              <a:buFontTx/>
              <a:buNone/>
              <a:defRPr/>
            </a:pPr>
            <a:fld id="{8C2DE192-F210-E44F-B09F-9A90D205E5B0}" type="slidenum">
              <a:rPr lang="en-GB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100000"/>
                </a:lnSpc>
                <a:buClrTx/>
                <a:buFontTx/>
                <a:buNone/>
                <a:defRPr/>
              </a:pPr>
              <a:t>13</a:t>
            </a:fld>
            <a:endParaRPr lang="en-GB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209676" y="685800"/>
            <a:ext cx="443706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/>
          </a:p>
        </p:txBody>
      </p:sp>
      <p:sp>
        <p:nvSpPr>
          <p:cNvPr id="5427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4984750" cy="407193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240EF8D-1888-984A-9935-C3CEF84469E9}" type="slidenum">
              <a:rPr lang="en-GB" smtClean="0"/>
              <a:pPr>
                <a:defRPr/>
              </a:pPr>
              <a:t>14</a:t>
            </a:fld>
            <a:endParaRPr lang="en-GB" smtClean="0"/>
          </a:p>
        </p:txBody>
      </p:sp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C2A877A5-EEC2-E143-B7A7-0EF6026ABB8B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14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32CAB8AC-CD97-6745-992E-A19B922B178F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14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3252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1100">
                <a:cs typeface="Arial Unicode MS" charset="0"/>
              </a:rPr>
              <a:t>I need to find a more attractive area to show this - it can be skipped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290670-D0A8-AA4A-B59F-5CFD115B9D7C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4842C7DC-ABB0-5240-922B-9443D3739FF1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15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5C407144-0B1A-CD4F-81F8-85DAD03AD8EC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15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1100" smtClean="0">
                <a:cs typeface="Arial Unicode MS" charset="0"/>
              </a:rPr>
              <a:t>I need to find a more attractive area to show this - it can be skipped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290670-D0A8-AA4A-B59F-5CFD115B9D7C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4842C7DC-ABB0-5240-922B-9443D3739FF1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16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5C407144-0B1A-CD4F-81F8-85DAD03AD8EC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16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1100" smtClean="0">
                <a:cs typeface="Arial Unicode MS" charset="0"/>
              </a:rPr>
              <a:t>I need to find a more attractive area to show this - it can be skipped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70ACF-6F15-5F4C-BAB2-4FA82FE8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8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F149-215A-4942-8F32-ACED0C7EA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534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5AF6D-9954-AA4C-9D7A-72DA6DE89975}" type="slidenum">
              <a:rPr lang="en-US"/>
              <a:pPr>
                <a:defRPr/>
              </a:pPr>
              <a:t>‹#›</a:t>
            </a:fld>
            <a:fld id="{B1115873-502A-534B-81DC-1386EDF0E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961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DE9B4-FA2E-1A49-B9B7-1B2498792FBA}" type="slidenum">
              <a:rPr lang="en-US"/>
              <a:pPr>
                <a:defRPr/>
              </a:pPr>
              <a:t>‹#›</a:t>
            </a:fld>
            <a:fld id="{B02738F0-A547-614A-BFDA-1918679E9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734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D2B1B-0794-184A-A7CD-5EE6E0F61AD2}" type="slidenum">
              <a:rPr lang="en-US"/>
              <a:pPr>
                <a:defRPr/>
              </a:pPr>
              <a:t>‹#›</a:t>
            </a:fld>
            <a:fld id="{04D4764F-18B3-FD4D-804E-94B57AFA6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042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E9EC-6824-1747-A995-ABB4A834CDA4}" type="slidenum">
              <a:rPr lang="en-US"/>
              <a:pPr>
                <a:defRPr/>
              </a:pPr>
              <a:t>‹#›</a:t>
            </a:fld>
            <a:fld id="{EFCCA99F-5647-DE44-AD88-1C0FE078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36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00CBE-57B9-9242-A8D0-7D32AE32D298}" type="slidenum">
              <a:rPr lang="en-US"/>
              <a:pPr>
                <a:defRPr/>
              </a:pPr>
              <a:t>‹#›</a:t>
            </a:fld>
            <a:fld id="{1704E856-4A39-324C-8952-FAF7CCBA2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71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94E56-27A3-9643-BCAF-7E67E4928E5E}" type="slidenum">
              <a:rPr lang="en-US"/>
              <a:pPr>
                <a:defRPr/>
              </a:pPr>
              <a:t>‹#›</a:t>
            </a:fld>
            <a:fld id="{F5C532B0-5CF4-3840-811D-4788E3A01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41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F5C8-E6C5-8643-B35B-DC3514CBA833}" type="slidenum">
              <a:rPr lang="en-US"/>
              <a:pPr>
                <a:defRPr/>
              </a:pPr>
              <a:t>‹#›</a:t>
            </a:fld>
            <a:fld id="{B5FAEAB8-AF70-AF43-BE62-BD8DBAAD7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152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CF9CE-C22E-9244-832F-E6AA7E6A57B8}" type="slidenum">
              <a:rPr lang="en-US"/>
              <a:pPr>
                <a:defRPr/>
              </a:pPr>
              <a:t>‹#›</a:t>
            </a:fld>
            <a:fld id="{92ADBAC9-6101-8344-99A6-35BB2018A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763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6D1E8-0D0E-2B4C-A390-02B2B233A5E4}" type="slidenum">
              <a:rPr lang="en-US"/>
              <a:pPr>
                <a:defRPr/>
              </a:pPr>
              <a:t>‹#›</a:t>
            </a:fld>
            <a:fld id="{EC39768D-7D08-8043-949E-A89F4CB3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53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354FA-644C-2E4D-8D9B-01045197015B}" type="slidenum">
              <a:rPr lang="en-US"/>
              <a:pPr>
                <a:defRPr/>
              </a:pPr>
              <a:t>‹#›</a:t>
            </a:fld>
            <a:fld id="{099A3BAA-B103-2440-8395-10F520B0B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9063" y="463550"/>
            <a:ext cx="1927225" cy="5570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30863" cy="5570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793E8-7E4D-634A-BC0A-02F636F71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884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73AF8-CA18-ED48-87E3-44ACC0283742}" type="slidenum">
              <a:rPr lang="en-US"/>
              <a:pPr>
                <a:defRPr/>
              </a:pPr>
              <a:t>‹#›</a:t>
            </a:fld>
            <a:fld id="{09C160BE-BE0C-5C4C-89E2-CD66B0AC9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96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1B8B-AF20-464F-B7E0-F295FEE032FC}" type="slidenum">
              <a:rPr lang="en-US"/>
              <a:pPr>
                <a:defRPr/>
              </a:pPr>
              <a:t>‹#›</a:t>
            </a:fld>
            <a:fld id="{444A5C72-FE76-764F-806C-B0A24D259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765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B6F88-8929-EC49-BF22-0D6AF85F79BA}" type="slidenum">
              <a:rPr lang="en-US"/>
              <a:pPr>
                <a:defRPr/>
              </a:pPr>
              <a:t>‹#›</a:t>
            </a:fld>
            <a:fld id="{F7A5EF30-3BA9-0D4F-B09F-3C6FE084E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010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560BD-020B-684F-94F9-230A9C4EF723}" type="slidenum">
              <a:rPr lang="en-US"/>
              <a:pPr>
                <a:defRPr/>
              </a:pPr>
              <a:t>‹#›</a:t>
            </a:fld>
            <a:fld id="{D7084060-106C-D645-9AEC-A5F526581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228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7FB41-1E6D-AA46-9658-1A5CBE37EF97}" type="slidenum">
              <a:rPr lang="en-US"/>
              <a:pPr>
                <a:defRPr/>
              </a:pPr>
              <a:t>‹#›</a:t>
            </a:fld>
            <a:fld id="{C322CFA1-7FB9-D241-9942-0A5E6C0DA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42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81938-BE68-4F49-8B30-9A679618CF89}" type="slidenum">
              <a:rPr lang="en-US"/>
              <a:pPr>
                <a:defRPr/>
              </a:pPr>
              <a:t>‹#›</a:t>
            </a:fld>
            <a:fld id="{C365CF9E-FC0B-D540-BF9B-253FE5AA6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34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9A2E6-3630-9943-B1F8-DB3F54421FD4}" type="slidenum">
              <a:rPr lang="en-US"/>
              <a:pPr>
                <a:defRPr/>
              </a:pPr>
              <a:t>‹#›</a:t>
            </a:fld>
            <a:fld id="{FC17FD31-0929-F849-B176-A26BBB6AC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162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8C0A-05B6-5647-8DC9-9984BB61878C}" type="slidenum">
              <a:rPr lang="en-US"/>
              <a:pPr>
                <a:defRPr/>
              </a:pPr>
              <a:t>‹#›</a:t>
            </a:fld>
            <a:fld id="{D8BCBF8A-E47B-2F42-9645-8CB47374E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41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89784-52BB-7547-A28D-6924AE9EF244}" type="slidenum">
              <a:rPr lang="en-US"/>
              <a:pPr>
                <a:defRPr/>
              </a:pPr>
              <a:t>‹#›</a:t>
            </a:fld>
            <a:fld id="{58FB3C34-4518-F748-8DD5-A00C3A544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126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C5972-13E8-1043-BA74-3A503A6BE7FF}" type="slidenum">
              <a:rPr lang="en-US"/>
              <a:pPr>
                <a:defRPr/>
              </a:pPr>
              <a:t>‹#›</a:t>
            </a:fld>
            <a:fld id="{1923BEE9-7860-7744-AF86-927B032CF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4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BA109-EA89-F44A-814C-58225C023F62}" type="slidenum">
              <a:rPr lang="en-US"/>
              <a:pPr>
                <a:defRPr/>
              </a:pPr>
              <a:t>‹#›</a:t>
            </a:fld>
            <a:fld id="{9F26022E-FCF8-A542-A122-137199856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705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4CA7-7217-2140-8307-9BDEBF1B68F7}" type="slidenum">
              <a:rPr lang="en-US"/>
              <a:pPr>
                <a:defRPr/>
              </a:pPr>
              <a:t>‹#›</a:t>
            </a:fld>
            <a:fld id="{E61AFE1A-7512-A04D-A693-B13BF62E2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62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8A662-B951-0D44-9E88-2E987EF59963}" type="slidenum">
              <a:rPr lang="en-US"/>
              <a:pPr>
                <a:defRPr/>
              </a:pPr>
              <a:t>‹#›</a:t>
            </a:fld>
            <a:fld id="{24FB7A36-464C-E742-834C-8B5806BC7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988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A92D3-428A-184D-82A5-B7773885F623}" type="slidenum">
              <a:rPr lang="en-US"/>
              <a:pPr>
                <a:defRPr/>
              </a:pPr>
              <a:t>‹#›</a:t>
            </a:fld>
            <a:fld id="{40AF0179-5C26-A848-9114-C669EDD9B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412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54AE4-693B-3E4C-9AB6-645E93364DBB}" type="slidenum">
              <a:rPr lang="en-US"/>
              <a:pPr>
                <a:defRPr/>
              </a:pPr>
              <a:t>‹#›</a:t>
            </a:fld>
            <a:fld id="{59F11762-8482-1248-AFF7-82386FE47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3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8D128-FEB9-3D42-A87C-A946A4A5BDA7}" type="slidenum">
              <a:rPr lang="en-US"/>
              <a:pPr>
                <a:defRPr/>
              </a:pPr>
              <a:t>‹#›</a:t>
            </a:fld>
            <a:fld id="{BC2B88F3-02B5-0046-B576-A0B1D414C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433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6DE16-987B-5B49-9DE0-295836ACDD63}" type="slidenum">
              <a:rPr lang="en-US"/>
              <a:pPr>
                <a:defRPr/>
              </a:pPr>
              <a:t>‹#›</a:t>
            </a:fld>
            <a:fld id="{511BEA40-918E-D64B-A51A-8D4C4A898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3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EAD8-52A1-1340-A4F0-B43CF788E0F9}" type="slidenum">
              <a:rPr lang="en-US"/>
              <a:pPr>
                <a:defRPr/>
              </a:pPr>
              <a:t>‹#›</a:t>
            </a:fld>
            <a:fld id="{0E960B3B-86C5-EF42-A73D-DA3114D6F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846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6447-7583-374B-8C88-2ADE5C69CF42}" type="slidenum">
              <a:rPr lang="en-US"/>
              <a:pPr>
                <a:defRPr/>
              </a:pPr>
              <a:t>‹#›</a:t>
            </a:fld>
            <a:fld id="{228E7A70-1C48-C84A-9BFA-9C327D4F3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932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BE9FD-88AD-1C44-9F60-6363A4AF9051}" type="slidenum">
              <a:rPr lang="en-US"/>
              <a:pPr>
                <a:defRPr/>
              </a:pPr>
              <a:t>‹#›</a:t>
            </a:fld>
            <a:fld id="{094B9856-77BB-B24D-9556-0DC9C23D4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216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2A3FC-3018-B545-9667-47CD5394DF48}" type="slidenum">
              <a:rPr lang="en-US"/>
              <a:pPr>
                <a:defRPr/>
              </a:pPr>
              <a:t>‹#›</a:t>
            </a:fld>
            <a:fld id="{60FEBA5A-06E5-7941-8802-FE71327DA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49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01BEA-B321-AA45-91F5-D38A9AC0A9B2}" type="slidenum">
              <a:rPr lang="en-US"/>
              <a:pPr>
                <a:defRPr/>
              </a:pPr>
              <a:t>‹#›</a:t>
            </a:fld>
            <a:fld id="{2D502FDA-14C6-D64D-ABFA-EEB31E6E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26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CD603-84C2-6147-A37C-C4820CA3144D}" type="slidenum">
              <a:rPr lang="en-US"/>
              <a:pPr>
                <a:defRPr/>
              </a:pPr>
              <a:t>‹#›</a:t>
            </a:fld>
            <a:fld id="{F89B3FDC-8820-3942-91C3-A5EDE66B9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875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6CB17-0DBF-024F-8086-406E1DD82E1A}" type="slidenum">
              <a:rPr lang="en-US"/>
              <a:pPr>
                <a:defRPr/>
              </a:pPr>
              <a:t>‹#›</a:t>
            </a:fld>
            <a:fld id="{C4999548-3F1A-0241-BDCD-150208ABD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425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B36E4-B223-AD48-8BD2-62C3E7A21DC9}" type="slidenum">
              <a:rPr lang="en-US"/>
              <a:pPr>
                <a:defRPr/>
              </a:pPr>
              <a:t>‹#›</a:t>
            </a:fld>
            <a:fld id="{44C67642-7C46-B94F-8B61-C2047800E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924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14844-3CD7-9D4A-A737-E6C6BC765DF5}" type="slidenum">
              <a:rPr lang="en-US"/>
              <a:pPr>
                <a:defRPr/>
              </a:pPr>
              <a:t>‹#›</a:t>
            </a:fld>
            <a:fld id="{B2FDB498-13A8-9349-8C5D-02798B4AD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50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7BAC7-1FFB-2F4E-85E9-7073D7118BEC}" type="slidenum">
              <a:rPr lang="en-US"/>
              <a:pPr>
                <a:defRPr/>
              </a:pPr>
              <a:t>‹#›</a:t>
            </a:fld>
            <a:fld id="{32C5741B-B392-CD43-8D14-0C5936D9D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55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33A0F-F9F9-174B-A9E9-758F7B0B605A}" type="slidenum">
              <a:rPr lang="en-US"/>
              <a:pPr>
                <a:defRPr/>
              </a:pPr>
              <a:t>‹#›</a:t>
            </a:fld>
            <a:fld id="{2783C5BD-FDD2-164D-B781-5A5D1B2D8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69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EE9DA-AFC8-FB49-9251-13F49BF2C0C4}" type="slidenum">
              <a:rPr lang="en-US"/>
              <a:pPr>
                <a:defRPr/>
              </a:pPr>
              <a:t>‹#›</a:t>
            </a:fld>
            <a:fld id="{01386E65-7FAE-7A43-810F-4FC20953C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313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53CB5-615E-AE44-B7FC-0F3786CA4C3D}" type="slidenum">
              <a:rPr lang="en-US"/>
              <a:pPr>
                <a:defRPr/>
              </a:pPr>
              <a:t>‹#›</a:t>
            </a:fld>
            <a:fld id="{374915DB-7C15-244F-A7B4-7FE1C393B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859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765D5-37AF-E341-8CF0-AB5FC4A6A7F8}" type="slidenum">
              <a:rPr lang="en-US"/>
              <a:pPr>
                <a:defRPr/>
              </a:pPr>
              <a:t>‹#›</a:t>
            </a:fld>
            <a:fld id="{7EABE1BD-1194-844C-A201-C7E7C5B43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59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77DE2-C870-C144-BA16-A72609891327}" type="slidenum">
              <a:rPr lang="en-US"/>
              <a:pPr>
                <a:defRPr/>
              </a:pPr>
              <a:t>‹#›</a:t>
            </a:fld>
            <a:fld id="{74B5471A-E43F-FC45-B7FF-A22F16812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9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8AA35-22C6-9B48-B78C-FA8D4F1F1EEE}" type="slidenum">
              <a:rPr lang="en-US"/>
              <a:pPr>
                <a:defRPr/>
              </a:pPr>
              <a:t>‹#›</a:t>
            </a:fld>
            <a:fld id="{8C733692-9F39-234F-8D9F-DAF0BA211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736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A5486-CE51-D749-84E7-3D6471C3B17C}" type="slidenum">
              <a:rPr lang="en-US"/>
              <a:pPr>
                <a:defRPr/>
              </a:pPr>
              <a:t>‹#›</a:t>
            </a:fld>
            <a:fld id="{788A299E-3996-E84A-932E-3EEA48BB9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694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194CF-0B90-BA4B-843E-FF5D69BA2691}" type="slidenum">
              <a:rPr lang="en-US"/>
              <a:pPr>
                <a:defRPr/>
              </a:pPr>
              <a:t>‹#›</a:t>
            </a:fld>
            <a:fld id="{04A94234-80FB-A14D-BBBC-48FAB9DF1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827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DB500-76CB-7240-9C2B-AC5EF455C397}" type="slidenum">
              <a:rPr lang="en-US"/>
              <a:pPr>
                <a:defRPr/>
              </a:pPr>
              <a:t>‹#›</a:t>
            </a:fld>
            <a:fld id="{2D9E3B4B-F108-F348-B659-791D8924A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543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6E6E2-B833-764A-89C5-C6E814074FEB}" type="slidenum">
              <a:rPr lang="en-US"/>
              <a:pPr>
                <a:defRPr/>
              </a:pPr>
              <a:t>‹#›</a:t>
            </a:fld>
            <a:fld id="{2384A829-1574-3A4D-8D8C-4E3AB5978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61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1065D-966B-2A44-9445-B40A8B6505A4}" type="slidenum">
              <a:rPr lang="en-US"/>
              <a:pPr>
                <a:defRPr/>
              </a:pPr>
              <a:t>‹#›</a:t>
            </a:fld>
            <a:fld id="{33A381C2-0F71-3148-BB43-C8EC457B7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789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31BA0-82F8-584D-BE92-6EDF99089BD5}" type="slidenum">
              <a:rPr lang="en-US"/>
              <a:pPr>
                <a:defRPr/>
              </a:pPr>
              <a:t>‹#›</a:t>
            </a:fld>
            <a:fld id="{FF34E6B5-1D3A-414F-B989-340C89721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584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A39C4-8C1F-2544-B41C-2955B3A94A68}" type="slidenum">
              <a:rPr lang="en-US"/>
              <a:pPr>
                <a:defRPr/>
              </a:pPr>
              <a:t>‹#›</a:t>
            </a:fld>
            <a:fld id="{0CB3542C-6017-C24E-B133-704B6FCAC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596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ED3DA-E43A-C242-9E25-B0CC446D59CC}" type="slidenum">
              <a:rPr lang="en-US"/>
              <a:pPr>
                <a:defRPr/>
              </a:pPr>
              <a:t>‹#›</a:t>
            </a:fld>
            <a:fld id="{FC1D418E-B54E-7346-A963-063215F32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812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47000-5F86-4047-A7DC-21BB3E647BED}" type="slidenum">
              <a:rPr lang="en-US"/>
              <a:pPr>
                <a:defRPr/>
              </a:pPr>
              <a:t>‹#›</a:t>
            </a:fld>
            <a:fld id="{9ED5A8AD-C02E-4142-9DE8-F3F50BA06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81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7A7B1-AE1D-C74E-96B6-DC101F870613}" type="slidenum">
              <a:rPr lang="en-US"/>
              <a:pPr>
                <a:defRPr/>
              </a:pPr>
              <a:t>‹#›</a:t>
            </a:fld>
            <a:fld id="{07B8EE65-14DE-C141-B083-6331CEDCB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2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8AFBB-73BF-F342-B15B-F4D14770BE31}" type="slidenum">
              <a:rPr lang="en-US"/>
              <a:pPr>
                <a:defRPr/>
              </a:pPr>
              <a:t>‹#›</a:t>
            </a:fld>
            <a:fld id="{20617318-886D-B14D-A5B8-C4D7F3DDA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41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3B3CC-2283-AE4F-9D01-629A26B76905}" type="slidenum">
              <a:rPr lang="en-US"/>
              <a:pPr>
                <a:defRPr/>
              </a:pPr>
              <a:t>‹#›</a:t>
            </a:fld>
            <a:fld id="{CFD0B241-23D3-7E4F-A686-A0673A90C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109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FEA69-2063-564A-8DC4-F990232D7734}" type="slidenum">
              <a:rPr lang="en-US"/>
              <a:pPr>
                <a:defRPr/>
              </a:pPr>
              <a:t>‹#›</a:t>
            </a:fld>
            <a:fld id="{37562394-BF64-DE46-9646-E4F2F903E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225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680C3-CE0A-7046-A238-9BC3575F2D3E}" type="slidenum">
              <a:rPr lang="en-US"/>
              <a:pPr>
                <a:defRPr/>
              </a:pPr>
              <a:t>‹#›</a:t>
            </a:fld>
            <a:fld id="{CED1B500-AA26-EE49-ACB2-4544BC3DA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47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B8F4-98B4-4441-B61E-8781C551EDB0}" type="slidenum">
              <a:rPr lang="en-US"/>
              <a:pPr>
                <a:defRPr/>
              </a:pPr>
              <a:t>‹#›</a:t>
            </a:fld>
            <a:fld id="{56DFC5E4-572C-8146-BDDA-A48420786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674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F5775-3AFC-4D42-81D3-95E1E1CD0FEA}" type="slidenum">
              <a:rPr lang="en-US"/>
              <a:pPr>
                <a:defRPr/>
              </a:pPr>
              <a:t>‹#›</a:t>
            </a:fld>
            <a:fld id="{64EA335A-B9E2-7540-B734-6484615B1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749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1512F-AEED-144C-B321-77B2326D7B90}" type="slidenum">
              <a:rPr lang="en-US"/>
              <a:pPr>
                <a:defRPr/>
              </a:pPr>
              <a:t>‹#›</a:t>
            </a:fld>
            <a:fld id="{FDB74732-5AFA-6D4C-A340-06193785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383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25B29-FF29-6D4D-BDE4-800EFB891910}" type="slidenum">
              <a:rPr lang="en-US"/>
              <a:pPr>
                <a:defRPr/>
              </a:pPr>
              <a:t>‹#›</a:t>
            </a:fld>
            <a:fld id="{91B9304F-B195-E148-A34B-70A7C6F29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072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8005-3473-3445-A083-11AFF2E3D0C7}" type="slidenum">
              <a:rPr lang="en-US"/>
              <a:pPr>
                <a:defRPr/>
              </a:pPr>
              <a:t>‹#›</a:t>
            </a:fld>
            <a:fld id="{DA7028AF-B49E-1347-AB11-4989A0FB0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803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ECF9B-1174-7A45-A719-D905F8E646EF}" type="slidenum">
              <a:rPr lang="en-US"/>
              <a:pPr>
                <a:defRPr/>
              </a:pPr>
              <a:t>‹#›</a:t>
            </a:fld>
            <a:fld id="{97E3282A-8351-A041-A43A-4EC377C9C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75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40305-36AA-AF41-8F68-C88763EEAD75}" type="slidenum">
              <a:rPr lang="en-US"/>
              <a:pPr>
                <a:defRPr/>
              </a:pPr>
              <a:t>‹#›</a:t>
            </a:fld>
            <a:fld id="{A7EA96A8-AFDB-3B43-9060-569E8BBA5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90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7E38-0782-A249-B70C-8F0A4659A71C}" type="slidenum">
              <a:rPr lang="en-US"/>
              <a:pPr>
                <a:defRPr/>
              </a:pPr>
              <a:t>‹#›</a:t>
            </a:fld>
            <a:fld id="{AF54EF7A-5CE1-A04D-ABB0-5A1CFADFB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54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33FC1-A645-AE4D-BC35-83CEC8A19FE4}" type="slidenum">
              <a:rPr lang="en-US"/>
              <a:pPr>
                <a:defRPr/>
              </a:pPr>
              <a:t>‹#›</a:t>
            </a:fld>
            <a:fld id="{CDD94227-CDD3-884B-A6D3-8C44D8CEA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240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9C93A-3B45-E844-BDFE-3722DE236858}" type="slidenum">
              <a:rPr lang="en-US"/>
              <a:pPr>
                <a:defRPr/>
              </a:pPr>
              <a:t>‹#›</a:t>
            </a:fld>
            <a:fld id="{11FB8ED4-CD22-E449-B9ED-E0E6C101D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639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EA56D-CD4C-3E44-8ACF-0F03A18B4900}" type="slidenum">
              <a:rPr lang="en-US"/>
              <a:pPr>
                <a:defRPr/>
              </a:pPr>
              <a:t>‹#›</a:t>
            </a:fld>
            <a:fld id="{2998DDD1-B4C4-2048-A3C2-982FF8F97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475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375D-19AC-0942-8A92-4D034E229EC6}" type="slidenum">
              <a:rPr lang="en-US"/>
              <a:pPr>
                <a:defRPr/>
              </a:pPr>
              <a:t>‹#›</a:t>
            </a:fld>
            <a:fld id="{24A67FCA-DEF6-A240-AA4E-F0C4C2BF7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65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EC42C-6295-5A42-A3E7-DE1E4B340967}" type="slidenum">
              <a:rPr lang="en-US"/>
              <a:pPr>
                <a:defRPr/>
              </a:pPr>
              <a:t>‹#›</a:t>
            </a:fld>
            <a:fld id="{1D1B15EB-FDB7-604B-8C4B-D33F79120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59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EBE7-CE35-AF4A-83C5-8610691C0405}" type="slidenum">
              <a:rPr lang="en-US"/>
              <a:pPr>
                <a:defRPr/>
              </a:pPr>
              <a:t>‹#›</a:t>
            </a:fld>
            <a:fld id="{89C49CC6-C714-E743-8FA6-3525BDE2F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944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40BE-AC8F-5149-83D1-7C82AA9A0961}" type="slidenum">
              <a:rPr lang="en-US"/>
              <a:pPr>
                <a:defRPr/>
              </a:pPr>
              <a:t>‹#›</a:t>
            </a:fld>
            <a:fld id="{695F0EB2-CD68-2C43-9A92-BDF2DD577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696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CDFE6-5631-6840-A7DB-357D8D314E76}" type="slidenum">
              <a:rPr lang="en-US"/>
              <a:pPr>
                <a:defRPr/>
              </a:pPr>
              <a:t>‹#›</a:t>
            </a:fld>
            <a:fld id="{7025711A-4482-5649-AEF6-F3CB33563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09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A978A-509F-194B-9C0F-5D2A209BFD67}" type="slidenum">
              <a:rPr lang="en-US"/>
              <a:pPr>
                <a:defRPr/>
              </a:pPr>
              <a:t>‹#›</a:t>
            </a:fld>
            <a:fld id="{0A3797FF-0783-2F4D-AF0C-7AA62D52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206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080B7-EE22-2C44-BE5D-B9F22048CBA1}" type="slidenum">
              <a:rPr lang="en-US"/>
              <a:pPr>
                <a:defRPr/>
              </a:pPr>
              <a:t>‹#›</a:t>
            </a:fld>
            <a:fld id="{F775940A-2F12-1842-96D0-B33C87304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21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A2D3C-43A1-A048-BE64-B12B895EF97D}" type="slidenum">
              <a:rPr lang="en-US"/>
              <a:pPr>
                <a:defRPr/>
              </a:pPr>
              <a:t>‹#›</a:t>
            </a:fld>
            <a:fld id="{8AEA9AF5-0CB2-D544-9101-EC472ADED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041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A6C75-208F-2245-BD33-52BF27A2DD82}" type="slidenum">
              <a:rPr lang="en-US"/>
              <a:pPr>
                <a:defRPr/>
              </a:pPr>
              <a:t>‹#›</a:t>
            </a:fld>
            <a:fld id="{EDFD5AA6-5D0C-8B4F-AC78-166943F2B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27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9EC17-549B-C84B-BF3E-97EBC710B8F7}" type="slidenum">
              <a:rPr lang="en-US"/>
              <a:pPr>
                <a:defRPr/>
              </a:pPr>
              <a:t>‹#›</a:t>
            </a:fld>
            <a:fld id="{27F911CF-6D08-F546-B364-BB3C6146A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504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9C941-6EC2-574D-84E8-D778A25F2D03}" type="slidenum">
              <a:rPr lang="en-US"/>
              <a:pPr>
                <a:defRPr/>
              </a:pPr>
              <a:t>‹#›</a:t>
            </a:fld>
            <a:fld id="{E0333A84-5519-FD4E-8CB3-EA56D0B0E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719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3BF95-6FF7-7940-B8BB-4F03F3B1F535}" type="slidenum">
              <a:rPr lang="en-US"/>
              <a:pPr>
                <a:defRPr/>
              </a:pPr>
              <a:t>‹#›</a:t>
            </a:fld>
            <a:fld id="{44371BF9-2AF4-0347-898E-0713980FF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923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B7A06-7560-AE4D-A2FF-C9160E11F541}" type="slidenum">
              <a:rPr lang="en-US"/>
              <a:pPr>
                <a:defRPr/>
              </a:pPr>
              <a:t>‹#›</a:t>
            </a:fld>
            <a:fld id="{EA6A4631-6B32-EB47-A363-6EFED1CBF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419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2FB65-2831-CA41-96FE-82F7B1A20043}" type="slidenum">
              <a:rPr lang="en-US"/>
              <a:pPr>
                <a:defRPr/>
              </a:pPr>
              <a:t>‹#›</a:t>
            </a:fld>
            <a:fld id="{BAFB923E-4274-A34B-A190-55597C3EE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491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1DD1C-6554-7F4D-A569-F07B7B035B7A}" type="slidenum">
              <a:rPr lang="en-US"/>
              <a:pPr>
                <a:defRPr/>
              </a:pPr>
              <a:t>‹#›</a:t>
            </a:fld>
            <a:fld id="{92B2DBFF-C4E6-4149-AF91-94C7F6E92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9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96078-2209-D84B-9B88-2229349186EE}" type="slidenum">
              <a:rPr lang="en-US"/>
              <a:pPr>
                <a:defRPr/>
              </a:pPr>
              <a:t>‹#›</a:t>
            </a:fld>
            <a:fld id="{FCF186E2-BACB-774A-8B77-199EF6C1E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79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3A902-64F4-994B-B128-973BBFA2C943}" type="slidenum">
              <a:rPr lang="en-US"/>
              <a:pPr>
                <a:defRPr/>
              </a:pPr>
              <a:t>‹#›</a:t>
            </a:fld>
            <a:fld id="{1B42320E-81F5-7B45-B567-1735CFD41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2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4A8C2-AE98-0142-8144-2C073821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2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52C93-483A-AC40-AAEE-7BE7C299E047}" type="slidenum">
              <a:rPr lang="en-US"/>
              <a:pPr>
                <a:defRPr/>
              </a:pPr>
              <a:t>‹#›</a:t>
            </a:fld>
            <a:fld id="{197FB028-FCEC-C845-AF89-15DCC194C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6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B16A2-91A8-1642-B742-7EA169596ED8}" type="slidenum">
              <a:rPr lang="en-US"/>
              <a:pPr>
                <a:defRPr/>
              </a:pPr>
              <a:t>‹#›</a:t>
            </a:fld>
            <a:fld id="{6FD26821-4C4F-2F46-A387-305F8F63C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7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91DA8-0E3C-6740-9E51-5BE04E78639F}" type="slidenum">
              <a:rPr lang="en-US"/>
              <a:pPr>
                <a:defRPr/>
              </a:pPr>
              <a:t>‹#›</a:t>
            </a:fld>
            <a:fld id="{37BB6617-F292-5647-9C36-D55FAA5CB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1A63D-CEE4-0043-810A-D77858FD980B}" type="slidenum">
              <a:rPr lang="en-US"/>
              <a:pPr>
                <a:defRPr/>
              </a:pPr>
              <a:t>‹#›</a:t>
            </a:fld>
            <a:fld id="{EBF35D2A-A641-204A-B394-0FB622976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02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8439-1017-694B-849C-103C7540C667}" type="slidenum">
              <a:rPr lang="en-US"/>
              <a:pPr>
                <a:defRPr/>
              </a:pPr>
              <a:t>‹#›</a:t>
            </a:fld>
            <a:fld id="{2DCE1E9F-EFC2-A846-94F8-037CC033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00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BDDDA-F625-E141-9F6F-E75B9FAB3A00}" type="slidenum">
              <a:rPr lang="en-US"/>
              <a:pPr>
                <a:defRPr/>
              </a:pPr>
              <a:t>‹#›</a:t>
            </a:fld>
            <a:fld id="{F343B508-467A-A64C-A4C4-9A3E36D94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2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1613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604963"/>
            <a:ext cx="4011612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38CBF-4B61-BF4E-8C27-150EB9366712}" type="slidenum">
              <a:rPr lang="en-US"/>
              <a:pPr>
                <a:defRPr/>
              </a:pPr>
              <a:t>‹#›</a:t>
            </a:fld>
            <a:fld id="{710ABAC6-D45A-324D-B19A-062517D67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35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D9765-77CD-214C-8DEC-847F331B566F}" type="slidenum">
              <a:rPr lang="en-US"/>
              <a:pPr>
                <a:defRPr/>
              </a:pPr>
              <a:t>‹#›</a:t>
            </a:fld>
            <a:fld id="{92DD5913-1050-B746-B608-8D3D652F0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2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3BC2-4484-CB47-A89F-FDC8F02A2F22}" type="slidenum">
              <a:rPr lang="en-US"/>
              <a:pPr>
                <a:defRPr/>
              </a:pPr>
              <a:t>‹#›</a:t>
            </a:fld>
            <a:fld id="{AA658CCA-7CA6-224C-BD9D-177C8FE32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7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C8887-C36B-A944-B37D-5BB327810679}" type="slidenum">
              <a:rPr lang="en-US"/>
              <a:pPr>
                <a:defRPr/>
              </a:pPr>
              <a:t>‹#›</a:t>
            </a:fld>
            <a:fld id="{5FB938CF-CCBB-9E41-9EC0-D2D0C23DE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4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3ADA9-4419-7043-8BB1-205DE9B15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58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081C9-C49F-B84B-9CA1-E6000E9B428F}" type="slidenum">
              <a:rPr lang="en-US"/>
              <a:pPr>
                <a:defRPr/>
              </a:pPr>
              <a:t>‹#›</a:t>
            </a:fld>
            <a:fld id="{1076FC64-6F21-D348-9BC8-DFFA2DD5C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4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E05E-446B-A146-B452-CF98D3377488}" type="slidenum">
              <a:rPr lang="en-US"/>
              <a:pPr>
                <a:defRPr/>
              </a:pPr>
              <a:t>‹#›</a:t>
            </a:fld>
            <a:fld id="{B2BE5100-07DA-1C4B-89E7-B3D506E5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53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3BC15-3589-884E-9074-66D20BD50AB7}" type="slidenum">
              <a:rPr lang="en-US"/>
              <a:pPr>
                <a:defRPr/>
              </a:pPr>
              <a:t>‹#›</a:t>
            </a:fld>
            <a:fld id="{9E198899-550E-1F4B-A543-8B5E07376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6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273050"/>
            <a:ext cx="2043112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5980113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90934-FBE9-E64C-B928-E1EB7134C511}" type="slidenum">
              <a:rPr lang="en-US"/>
              <a:pPr>
                <a:defRPr/>
              </a:pPr>
              <a:t>‹#›</a:t>
            </a:fld>
            <a:fld id="{B591CC4C-8BDA-5A45-9C81-9C08F65C1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27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2A0BA-22BA-CA49-9372-9EC40E4F3704}" type="slidenum">
              <a:rPr lang="en-US"/>
              <a:pPr>
                <a:defRPr/>
              </a:pPr>
              <a:t>‹#›</a:t>
            </a:fld>
            <a:fld id="{53C9BE4E-113E-4C49-83B0-8CB272DCB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C867B-D2EE-3447-B849-86AD1FE6A894}" type="slidenum">
              <a:rPr lang="en-US"/>
              <a:pPr>
                <a:defRPr/>
              </a:pPr>
              <a:t>‹#›</a:t>
            </a:fld>
            <a:fld id="{ED485354-220A-4A4B-AD6B-8AFE7360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3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98C32-2645-0F40-A001-C8538DFC16D6}" type="slidenum">
              <a:rPr lang="en-US"/>
              <a:pPr>
                <a:defRPr/>
              </a:pPr>
              <a:t>‹#›</a:t>
            </a:fld>
            <a:fld id="{5BD017E7-D620-804D-9B56-AC843A0ED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49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7FA1B-F6D7-5D4B-A387-39953B30655A}" type="slidenum">
              <a:rPr lang="en-US"/>
              <a:pPr>
                <a:defRPr/>
              </a:pPr>
              <a:t>‹#›</a:t>
            </a:fld>
            <a:fld id="{61C29298-A3B9-574D-B060-2B5FDF637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8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B018D-E6F6-3242-990C-AF51ED701A93}" type="slidenum">
              <a:rPr lang="en-US"/>
              <a:pPr>
                <a:defRPr/>
              </a:pPr>
              <a:t>‹#›</a:t>
            </a:fld>
            <a:fld id="{4C100362-B261-3B49-BB4F-9109418BB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5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59C0E-2233-5F4B-BFD9-14FCF10E4EAB}" type="slidenum">
              <a:rPr lang="en-US"/>
              <a:pPr>
                <a:defRPr/>
              </a:pPr>
              <a:t>‹#›</a:t>
            </a:fld>
            <a:fld id="{63E5C5AA-87CC-7243-A612-28FDE77A9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5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78250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1200"/>
            <a:ext cx="3779838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411D8-1556-F445-B69C-21E60C9B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0978-3ED7-4143-AF06-E00026CDE684}" type="slidenum">
              <a:rPr lang="en-US"/>
              <a:pPr>
                <a:defRPr/>
              </a:pPr>
              <a:t>‹#›</a:t>
            </a:fld>
            <a:fld id="{F8EAB737-72B4-0345-BFB8-57145C11D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4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6DC44-7B49-9449-8916-3910AE67F12D}" type="slidenum">
              <a:rPr lang="en-US"/>
              <a:pPr>
                <a:defRPr/>
              </a:pPr>
              <a:t>‹#›</a:t>
            </a:fld>
            <a:fld id="{0F3584AE-BF45-DF42-9DD0-8C2728D6F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59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670B8-C53A-C14E-81D9-AB23B13591A3}" type="slidenum">
              <a:rPr lang="en-US"/>
              <a:pPr>
                <a:defRPr/>
              </a:pPr>
              <a:t>‹#›</a:t>
            </a:fld>
            <a:fld id="{5A211C93-D642-BF45-87C1-AE13EBBBF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3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46EF1-82C0-294B-854E-5BCD7FCECEA3}" type="slidenum">
              <a:rPr lang="en-US"/>
              <a:pPr>
                <a:defRPr/>
              </a:pPr>
              <a:t>‹#›</a:t>
            </a:fld>
            <a:fld id="{8B8172FD-F7F2-CB42-B0CD-0FD5F7BB3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16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447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17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D71E3-2688-544C-9F8D-07B43F3D75B1}" type="slidenum">
              <a:rPr lang="en-US"/>
              <a:pPr>
                <a:defRPr/>
              </a:pPr>
              <a:t>‹#›</a:t>
            </a:fld>
            <a:fld id="{BEB16B08-0E40-904A-BB71-7266D0308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14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88FB6-5FA4-FB4C-8F32-00F1B51E82B3}" type="slidenum">
              <a:rPr lang="en-US"/>
              <a:pPr>
                <a:defRPr/>
              </a:pPr>
              <a:t>‹#›</a:t>
            </a:fld>
            <a:fld id="{B7AD62EA-3E37-2340-AFBC-880989498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50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81219-2FAC-2346-AEED-7A5E19C5C82D}" type="slidenum">
              <a:rPr lang="en-US"/>
              <a:pPr>
                <a:defRPr/>
              </a:pPr>
              <a:t>‹#›</a:t>
            </a:fld>
            <a:fld id="{561F568D-E68F-1F48-B4F1-3CA511992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47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EF753-9111-A148-9C25-6803CA78DF01}" type="slidenum">
              <a:rPr lang="en-US"/>
              <a:pPr>
                <a:defRPr/>
              </a:pPr>
              <a:t>‹#›</a:t>
            </a:fld>
            <a:fld id="{97A1F8B5-1690-2A4B-B6BC-728E105C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38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4788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F73E8-CBE3-F447-BC1E-8A2AEF2BBC34}" type="slidenum">
              <a:rPr lang="en-US"/>
              <a:pPr>
                <a:defRPr/>
              </a:pPr>
              <a:t>‹#›</a:t>
            </a:fld>
            <a:fld id="{D48FA6BC-4042-B141-AEB9-7005EB444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02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EB1F-BC6F-EE42-A010-32932D851954}" type="slidenum">
              <a:rPr lang="en-US"/>
              <a:pPr>
                <a:defRPr/>
              </a:pPr>
              <a:t>‹#›</a:t>
            </a:fld>
            <a:fld id="{66E257E6-FA4F-0B49-9438-CD017A0FB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0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6EB9-91AF-0E48-888F-2B8884EAB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D42F5-529C-AE49-945F-87CB27CF1D43}" type="slidenum">
              <a:rPr lang="en-US"/>
              <a:pPr>
                <a:defRPr/>
              </a:pPr>
              <a:t>‹#›</a:t>
            </a:fld>
            <a:fld id="{B692082D-4D84-0F46-A8C0-A3526510C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66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CAE7-295E-874E-AD15-4AFC21C16A35}" type="slidenum">
              <a:rPr lang="en-US"/>
              <a:pPr>
                <a:defRPr/>
              </a:pPr>
              <a:t>‹#›</a:t>
            </a:fld>
            <a:fld id="{D9E0AA40-1CDF-2045-8B2B-0E332158C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69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9AC93-42DC-0A49-969A-CE685CE75497}" type="slidenum">
              <a:rPr lang="en-US"/>
              <a:pPr>
                <a:defRPr/>
              </a:pPr>
              <a:t>‹#›</a:t>
            </a:fld>
            <a:fld id="{CD44335A-73AC-4B41-AD6B-471F0FA4D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04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175B9-07BF-A14F-A090-0FC389DD2150}" type="slidenum">
              <a:rPr lang="en-US"/>
              <a:pPr>
                <a:defRPr/>
              </a:pPr>
              <a:t>‹#›</a:t>
            </a:fld>
            <a:fld id="{46726E9A-6420-724A-99E5-2D1F7C9DF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01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89971-7C1B-4B49-9315-44E2743BBBEE}" type="slidenum">
              <a:rPr lang="en-US"/>
              <a:pPr>
                <a:defRPr/>
              </a:pPr>
              <a:t>‹#›</a:t>
            </a:fld>
            <a:fld id="{EF8AB068-63E6-B449-AEB7-975949668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81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274638"/>
            <a:ext cx="2044700" cy="5802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3288" cy="5802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C8BE0-CCC3-7344-BDB7-3D8F5C2ADF18}" type="slidenum">
              <a:rPr lang="en-US"/>
              <a:pPr>
                <a:defRPr/>
              </a:pPr>
              <a:t>‹#›</a:t>
            </a:fld>
            <a:fld id="{50FF1136-E146-AF41-A3CD-67C5A3579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81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99213-DC56-9245-A197-290DD41127C9}" type="slidenum">
              <a:rPr lang="en-US"/>
              <a:pPr>
                <a:defRPr/>
              </a:pPr>
              <a:t>‹#›</a:t>
            </a:fld>
            <a:fld id="{FD0F71E3-90D3-5643-8C0B-B358F887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81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0C845-7E08-AA4F-A9EF-CB0821D7BDCD}" type="slidenum">
              <a:rPr lang="en-US"/>
              <a:pPr>
                <a:defRPr/>
              </a:pPr>
              <a:t>‹#›</a:t>
            </a:fld>
            <a:fld id="{EEADA5E2-EC26-024A-94DE-B51C2E0BA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AF2E0-773E-9D41-BDE8-576BFE6DD7F6}" type="slidenum">
              <a:rPr lang="en-US"/>
              <a:pPr>
                <a:defRPr/>
              </a:pPr>
              <a:t>‹#›</a:t>
            </a:fld>
            <a:fld id="{CFE239E6-CA4F-EA4A-BF5E-FB2AE3933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97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9A98-2762-444B-80C8-32A167FB1F35}" type="slidenum">
              <a:rPr lang="en-US"/>
              <a:pPr>
                <a:defRPr/>
              </a:pPr>
              <a:t>‹#›</a:t>
            </a:fld>
            <a:fld id="{BDE49959-06AE-F64E-8D2D-A521E8696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6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D859A-E52C-1943-9653-64C749C4A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12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A20F-7392-E046-A785-F1C237AE6360}" type="slidenum">
              <a:rPr lang="en-US"/>
              <a:pPr>
                <a:defRPr/>
              </a:pPr>
              <a:t>‹#›</a:t>
            </a:fld>
            <a:fld id="{42593C6A-35B8-544D-90EF-6753769E1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1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F2145-F760-854C-9121-B9AAB0397EF8}" type="slidenum">
              <a:rPr lang="en-US"/>
              <a:pPr>
                <a:defRPr/>
              </a:pPr>
              <a:t>‹#›</a:t>
            </a:fld>
            <a:fld id="{1EAC8D19-BD29-A648-9731-54D94B0AA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15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5B184-4CD0-1549-99FA-B53C6DAE21A6}" type="slidenum">
              <a:rPr lang="en-US"/>
              <a:pPr>
                <a:defRPr/>
              </a:pPr>
              <a:t>‹#›</a:t>
            </a:fld>
            <a:fld id="{7D305219-13C2-6E4C-95D3-464908B3A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700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E6F88-4FDD-C549-85ED-A90266218947}" type="slidenum">
              <a:rPr lang="en-US"/>
              <a:pPr>
                <a:defRPr/>
              </a:pPr>
              <a:t>‹#›</a:t>
            </a:fld>
            <a:fld id="{D4030DCB-E527-9344-90CB-41F7D67DB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43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E663-9886-CA42-8042-DBBF411BBD72}" type="slidenum">
              <a:rPr lang="en-US"/>
              <a:pPr>
                <a:defRPr/>
              </a:pPr>
              <a:t>‹#›</a:t>
            </a:fld>
            <a:fld id="{27FB2C15-22A5-1A4D-A9BA-B1D94896F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704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55FB-4308-2642-A491-1DC9169992FC}" type="slidenum">
              <a:rPr lang="en-US"/>
              <a:pPr>
                <a:defRPr/>
              </a:pPr>
              <a:t>‹#›</a:t>
            </a:fld>
            <a:fld id="{C375D902-B670-414C-8521-57F97CB83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41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E608F-FAA9-F94C-90F7-1C4B53AD343C}" type="slidenum">
              <a:rPr lang="en-US"/>
              <a:pPr>
                <a:defRPr/>
              </a:pPr>
              <a:t>‹#›</a:t>
            </a:fld>
            <a:fld id="{92143568-C9CA-1445-B258-90A0E2BC0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37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52608-CC04-FE4E-843E-532BFCA3C2D6}" type="slidenum">
              <a:rPr lang="en-US"/>
              <a:pPr>
                <a:defRPr/>
              </a:pPr>
              <a:t>‹#›</a:t>
            </a:fld>
            <a:fld id="{4836A3F7-8C29-6248-8D22-2DBD45C91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8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B0668-0A79-FE4C-8E8F-7EABC25AD8EA}" type="slidenum">
              <a:rPr lang="en-US"/>
              <a:pPr>
                <a:defRPr/>
              </a:pPr>
              <a:t>‹#›</a:t>
            </a:fld>
            <a:fld id="{C96C08B2-02EA-1C4A-A22B-CB71B3157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381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00F64-F75A-8647-B949-3F5BBC6F70DB}" type="slidenum">
              <a:rPr lang="en-US"/>
              <a:pPr>
                <a:defRPr/>
              </a:pPr>
              <a:t>‹#›</a:t>
            </a:fld>
            <a:fld id="{94F5098E-5957-EE4D-8E97-436807EF9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1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B2669-D068-7544-87DE-298FD696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82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79960-2970-6045-9769-4CD822EDA1BB}" type="slidenum">
              <a:rPr lang="en-US"/>
              <a:pPr>
                <a:defRPr/>
              </a:pPr>
              <a:t>‹#›</a:t>
            </a:fld>
            <a:fld id="{9EED5D6C-2BA1-014D-A0D0-74ADA3520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89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025DD-05B7-9A44-88EF-D215585070A5}" type="slidenum">
              <a:rPr lang="en-US"/>
              <a:pPr>
                <a:defRPr/>
              </a:pPr>
              <a:t>‹#›</a:t>
            </a:fld>
            <a:fld id="{D58E781D-34C7-F641-A9F8-30A5062A9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89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5891-67C9-D843-878D-215D99AD1383}" type="slidenum">
              <a:rPr lang="en-US"/>
              <a:pPr>
                <a:defRPr/>
              </a:pPr>
              <a:t>‹#›</a:t>
            </a:fld>
            <a:fld id="{A5DE764E-2BEC-7B4F-810A-F24B56AAF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90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8E198-1345-0B44-BB5D-F4D31A0605B2}" type="slidenum">
              <a:rPr lang="en-US"/>
              <a:pPr>
                <a:defRPr/>
              </a:pPr>
              <a:t>‹#›</a:t>
            </a:fld>
            <a:fld id="{AACB5DD5-3E8E-094B-A8CD-0A419EF35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2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304DF-9952-C745-B3AE-D15329525BB3}" type="slidenum">
              <a:rPr lang="en-US"/>
              <a:pPr>
                <a:defRPr/>
              </a:pPr>
              <a:t>‹#›</a:t>
            </a:fld>
            <a:fld id="{2E0CE498-64DA-3641-8CC9-1CFD81083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399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89E70-5143-0648-A4EA-FEB816D781F4}" type="slidenum">
              <a:rPr lang="en-US"/>
              <a:pPr>
                <a:defRPr/>
              </a:pPr>
              <a:t>‹#›</a:t>
            </a:fld>
            <a:fld id="{F209BAE2-2C0B-7C44-A567-DD052F84F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3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2056E-0A74-914D-8219-36961B1CB552}" type="slidenum">
              <a:rPr lang="en-US"/>
              <a:pPr>
                <a:defRPr/>
              </a:pPr>
              <a:t>‹#›</a:t>
            </a:fld>
            <a:fld id="{F18F6165-AE9F-A34E-85DE-5B99985E0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7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74949-6391-6D4F-B82C-7E5C98F635EB}" type="slidenum">
              <a:rPr lang="en-US"/>
              <a:pPr>
                <a:defRPr/>
              </a:pPr>
              <a:t>‹#›</a:t>
            </a:fld>
            <a:fld id="{A6FA765C-81EE-5D4C-9525-B52CB5031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387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F0E4-449E-B14F-BA62-B1E4DEC471C2}" type="slidenum">
              <a:rPr lang="en-US"/>
              <a:pPr>
                <a:defRPr/>
              </a:pPr>
              <a:t>‹#›</a:t>
            </a:fld>
            <a:fld id="{05C946ED-F21D-EA44-97BE-C5F2FF453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593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0167E-E063-C943-ABF6-29C66074EFC2}" type="slidenum">
              <a:rPr lang="en-US"/>
              <a:pPr>
                <a:defRPr/>
              </a:pPr>
              <a:t>‹#›</a:t>
            </a:fld>
            <a:fld id="{BD35AE9D-A849-244D-99C5-DCAEAD0EC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D35E8-EE07-374C-A259-6E11F3EBC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3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2A82F-F699-5040-B0AB-942F141A1B62}" type="slidenum">
              <a:rPr lang="en-US"/>
              <a:pPr>
                <a:defRPr/>
              </a:pPr>
              <a:t>‹#›</a:t>
            </a:fld>
            <a:fld id="{846AF970-E29A-D845-B24B-652D152BF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2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34835-C7CA-2041-8546-216BD3235EFD}" type="slidenum">
              <a:rPr lang="en-US"/>
              <a:pPr>
                <a:defRPr/>
              </a:pPr>
              <a:t>‹#›</a:t>
            </a:fld>
            <a:fld id="{40490DB5-F86B-E540-B255-9E3CC91EC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81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72A75-83BE-6843-A877-65DEC7829A9D}" type="slidenum">
              <a:rPr lang="en-US"/>
              <a:pPr>
                <a:defRPr/>
              </a:pPr>
              <a:t>‹#›</a:t>
            </a:fld>
            <a:fld id="{3288E093-808D-4445-BF41-AB259AF95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422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5965-91BA-ED4F-9EED-9C1262AB704C}" type="slidenum">
              <a:rPr lang="en-US"/>
              <a:pPr>
                <a:defRPr/>
              </a:pPr>
              <a:t>‹#›</a:t>
            </a:fld>
            <a:fld id="{F0CF2DCD-F779-704E-BB58-DFE02ECF2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9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952A7-6E73-574D-A6AF-BC46956ED8EB}" type="slidenum">
              <a:rPr lang="en-US"/>
              <a:pPr>
                <a:defRPr/>
              </a:pPr>
              <a:t>‹#›</a:t>
            </a:fld>
            <a:fld id="{23EDDA7F-F378-FF42-89E1-F0C356AD7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39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0F17-CA4B-5C40-817B-5060F3F19FB2}" type="slidenum">
              <a:rPr lang="en-US"/>
              <a:pPr>
                <a:defRPr/>
              </a:pPr>
              <a:t>‹#›</a:t>
            </a:fld>
            <a:fld id="{36C54D50-427E-FA49-BA55-D89AD2226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919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A2E31-C145-FE40-831A-494F06C4C0AE}" type="slidenum">
              <a:rPr lang="en-US"/>
              <a:pPr>
                <a:defRPr/>
              </a:pPr>
              <a:t>‹#›</a:t>
            </a:fld>
            <a:fld id="{96E6ADD5-DAC4-5444-9C49-0E44066D6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993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91C5B-49E1-7F4E-9AEC-DAB66CFCECD9}" type="slidenum">
              <a:rPr lang="en-US"/>
              <a:pPr>
                <a:defRPr/>
              </a:pPr>
              <a:t>‹#›</a:t>
            </a:fld>
            <a:fld id="{690AF1EA-5AF8-9447-991D-6AD76E644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3844A-106E-314D-B98A-482F381468A0}" type="slidenum">
              <a:rPr lang="en-US"/>
              <a:pPr>
                <a:defRPr/>
              </a:pPr>
              <a:t>‹#›</a:t>
            </a:fld>
            <a:fld id="{FF462B4D-6C64-1047-B6BF-613D03C29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25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F8970-52BF-8245-AFBE-F7B8DD215DD2}" type="slidenum">
              <a:rPr lang="en-US"/>
              <a:pPr>
                <a:defRPr/>
              </a:pPr>
              <a:t>‹#›</a:t>
            </a:fld>
            <a:fld id="{754AB9E7-4F15-9842-9417-30162300A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5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67B1E-6DB8-3445-87FD-A4F92433A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68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0880B-9C8F-A641-9828-374BD5579C8A}" type="slidenum">
              <a:rPr lang="en-US"/>
              <a:pPr>
                <a:defRPr/>
              </a:pPr>
              <a:t>‹#›</a:t>
            </a:fld>
            <a:fld id="{DB99C109-2CE1-4141-BFB1-F4A35A360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99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B33A2-4A4E-AB4B-A047-EFB49AC0B15D}" type="slidenum">
              <a:rPr lang="en-US"/>
              <a:pPr>
                <a:defRPr/>
              </a:pPr>
              <a:t>‹#›</a:t>
            </a:fld>
            <a:fld id="{7C01D72C-3752-A843-A984-1178472E3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7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6E707-101E-694B-8950-B74DA6567E16}" type="slidenum">
              <a:rPr lang="en-US"/>
              <a:pPr>
                <a:defRPr/>
              </a:pPr>
              <a:t>‹#›</a:t>
            </a:fld>
            <a:fld id="{F8433D0F-C9ED-3E4F-B1B0-CD378C04C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055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CF692-105D-5B47-8585-0A51EB18F6D2}" type="slidenum">
              <a:rPr lang="en-US"/>
              <a:pPr>
                <a:defRPr/>
              </a:pPr>
              <a:t>‹#›</a:t>
            </a:fld>
            <a:fld id="{D607DA20-2D4C-5B48-B078-516043698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3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DFA65-A6B3-AB43-B34A-03ECE69E85EE}" type="slidenum">
              <a:rPr lang="en-US"/>
              <a:pPr>
                <a:defRPr/>
              </a:pPr>
              <a:t>‹#›</a:t>
            </a:fld>
            <a:fld id="{C64E625A-10C0-D74D-AC3D-7EDDD7112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95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320FC-CA4C-3D4B-915B-9D9404BDD41F}" type="slidenum">
              <a:rPr lang="en-US"/>
              <a:pPr>
                <a:defRPr/>
              </a:pPr>
              <a:t>‹#›</a:t>
            </a:fld>
            <a:fld id="{259B0EAC-8B2C-FC4B-92C9-65138CDCB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98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45A3E-6708-A240-A931-01BCB1DCB187}" type="slidenum">
              <a:rPr lang="en-US"/>
              <a:pPr>
                <a:defRPr/>
              </a:pPr>
              <a:t>‹#›</a:t>
            </a:fld>
            <a:fld id="{03247DA6-F869-4842-9A0F-A86363FE4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137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D3F0E-67AA-644C-8842-EF05EF353AB1}" type="slidenum">
              <a:rPr lang="en-US"/>
              <a:pPr>
                <a:defRPr/>
              </a:pPr>
              <a:t>‹#›</a:t>
            </a:fld>
            <a:fld id="{EC432786-97A6-554E-985F-89BE57E00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270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041C4-71C2-B944-958F-B035430F182E}" type="slidenum">
              <a:rPr lang="en-US"/>
              <a:pPr>
                <a:defRPr/>
              </a:pPr>
              <a:t>‹#›</a:t>
            </a:fld>
            <a:fld id="{4E33C19C-093F-EF4B-8881-E2985FBC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699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3CA6-6219-4342-963E-E8DE5A2AD5D1}" type="slidenum">
              <a:rPr lang="en-US"/>
              <a:pPr>
                <a:defRPr/>
              </a:pPr>
              <a:t>‹#›</a:t>
            </a:fld>
            <a:fld id="{09962394-64EA-634C-AF19-3C04EF73A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1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104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104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0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011363" y="6218238"/>
            <a:ext cx="5265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483350" y="6269038"/>
            <a:ext cx="19367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smtClean="0">
                <a:solidFill>
                  <a:srgbClr val="94BD5E"/>
                </a:solidFill>
              </a:rPr>
              <a:t>Helena Mitasova, NCSU</a:t>
            </a:r>
            <a:r>
              <a:rPr lang="en-US" smtClean="0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430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EF9AF3-5F10-EE49-868F-C678D0130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AFA7FA-5566-6645-B11C-853CBBD0F994}" type="slidenum">
              <a:rPr lang="en-US"/>
              <a:pPr>
                <a:defRPr/>
              </a:pPr>
              <a:t>‹#›</a:t>
            </a:fld>
            <a:fld id="{6E147E8D-6C87-004F-9394-18D78A216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3FC2FB-768F-0A4B-81C6-C7625B687256}" type="slidenum">
              <a:rPr lang="en-US"/>
              <a:pPr>
                <a:defRPr/>
              </a:pPr>
              <a:t>‹#›</a:t>
            </a:fld>
            <a:fld id="{E7099338-863F-2E48-8233-E71C323E6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226E62-73F7-0C4B-8BEA-8DE5C95AECA8}" type="slidenum">
              <a:rPr lang="en-US"/>
              <a:pPr>
                <a:defRPr/>
              </a:pPr>
              <a:t>‹#›</a:t>
            </a:fld>
            <a:fld id="{AAF49E07-FEB2-F34D-B27D-877B7BA36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97C300-2F47-2449-87FC-7CC1CF9267ED}" type="slidenum">
              <a:rPr lang="en-US"/>
              <a:pPr>
                <a:defRPr/>
              </a:pPr>
              <a:t>‹#›</a:t>
            </a:fld>
            <a:fld id="{74782D1F-0D35-2E41-B564-BD4701336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0EF5A3-3C1B-2747-B077-0FE70A257EE8}" type="slidenum">
              <a:rPr lang="en-US"/>
              <a:pPr>
                <a:defRPr/>
              </a:pPr>
              <a:t>‹#›</a:t>
            </a:fld>
            <a:fld id="{E4B80952-EF6E-4F4E-B856-3FFF11BB4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92656A-D45E-564F-9A0C-34EC44EA70A1}" type="slidenum">
              <a:rPr lang="en-US"/>
              <a:pPr>
                <a:defRPr/>
              </a:pPr>
              <a:t>‹#›</a:t>
            </a:fld>
            <a:fld id="{8E50FEDE-702F-CF4D-81F7-170B1FCEF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E49F57-F8BC-C44B-A69B-09A84E0EB9E9}" type="slidenum">
              <a:rPr lang="en-US"/>
              <a:pPr>
                <a:defRPr/>
              </a:pPr>
              <a:t>‹#›</a:t>
            </a:fld>
            <a:fld id="{D573D0F8-B90A-994D-BFE2-0FC83995E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B47930-3BEA-9F47-9E37-E56A99CE0815}" type="slidenum">
              <a:rPr lang="en-US"/>
              <a:pPr>
                <a:defRPr/>
              </a:pPr>
              <a:t>‹#›</a:t>
            </a:fld>
            <a:fld id="{77C53141-4D19-1842-B6E4-CB7656339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124200" y="6356350"/>
            <a:ext cx="2865438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796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F7D38-DE2C-3C4A-9F88-7B16006BDCE2}" type="slidenum">
              <a:rPr lang="en-US"/>
              <a:pPr>
                <a:defRPr/>
              </a:pPr>
              <a:t>‹#›</a:t>
            </a:fld>
            <a:fld id="{08219E1D-DA5D-FE46-8E83-82D7E80CF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1756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5625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788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788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066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861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2800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D63C42-29E6-7648-9425-0E3CF9BE3303}" type="slidenum">
              <a:rPr lang="en-US"/>
              <a:pPr>
                <a:defRPr/>
              </a:pPr>
              <a:t>‹#›</a:t>
            </a:fld>
            <a:fld id="{72AA0A9B-18A6-F646-8593-19E747753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80388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0388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702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4388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DFFD37-B3B9-0F4D-8FFB-C673D1F4CBCB}" type="slidenum">
              <a:rPr lang="en-US"/>
              <a:pPr>
                <a:defRPr/>
              </a:pPr>
              <a:t>‹#›</a:t>
            </a:fld>
            <a:fld id="{61EB6828-E3AD-0247-963D-E5BFEB978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38A382-A769-854A-B2D1-BA59DC4D9F07}" type="slidenum">
              <a:rPr lang="en-US"/>
              <a:pPr>
                <a:defRPr/>
              </a:pPr>
              <a:t>‹#›</a:t>
            </a:fld>
            <a:fld id="{9ACFA9C8-9DFC-8A45-BF79-43BB83B69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09721A-48D8-E44B-9969-2FAF80CE356F}" type="slidenum">
              <a:rPr lang="en-US"/>
              <a:pPr>
                <a:defRPr/>
              </a:pPr>
              <a:t>‹#›</a:t>
            </a:fld>
            <a:fld id="{86F47471-4483-8F46-9B3E-C83E7E1F7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5A927-7231-E24E-903A-85CA2F06C883}" type="slidenum">
              <a:rPr lang="en-US"/>
              <a:pPr>
                <a:defRPr/>
              </a:pPr>
              <a:t>‹#›</a:t>
            </a:fld>
            <a:fld id="{BA546B2E-327B-DF4D-A6E8-5C036FD75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6F171-235A-5648-8DE4-E710CAA41288}" type="slidenum">
              <a:rPr lang="en-US"/>
              <a:pPr>
                <a:defRPr/>
              </a:pPr>
              <a:t>‹#›</a:t>
            </a:fld>
            <a:fld id="{13BD8CAE-C3E6-8F48-AD34-D630B14CE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38.tif"/><Relationship Id="rId7" Type="http://schemas.openxmlformats.org/officeDocument/2006/relationships/image" Target="../media/image39.tif"/><Relationship Id="rId8" Type="http://schemas.openxmlformats.org/officeDocument/2006/relationships/image" Target="../media/image40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1.jpe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4.jpg"/><Relationship Id="rId8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7.jpg"/><Relationship Id="rId6" Type="http://schemas.openxmlformats.org/officeDocument/2006/relationships/image" Target="../media/image19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360" y="2936240"/>
            <a:ext cx="1519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Rodanthe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91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c_iso7408_25mN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81400"/>
            <a:ext cx="4038600" cy="2758191"/>
          </a:xfrm>
          <a:prstGeom prst="rect">
            <a:avLst/>
          </a:prstGeom>
        </p:spPr>
      </p:pic>
      <p:pic>
        <p:nvPicPr>
          <p:cNvPr id="4" name="Picture 3" descr="stc_iso7408_17m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4629185" cy="3161536"/>
          </a:xfrm>
          <a:prstGeom prst="rect">
            <a:avLst/>
          </a:prstGeom>
        </p:spPr>
      </p:pic>
      <p:pic>
        <p:nvPicPr>
          <p:cNvPr id="5" name="Picture 4" descr="stc_iso7408_20mN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20" y="258202"/>
            <a:ext cx="4084879" cy="2789798"/>
          </a:xfrm>
          <a:prstGeom prst="rect">
            <a:avLst/>
          </a:prstGeom>
        </p:spPr>
      </p:pic>
      <p:pic>
        <p:nvPicPr>
          <p:cNvPr id="6" name="Picture 5" descr="stc_iso7408_22mN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200"/>
            <a:ext cx="3676894" cy="2511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6248400"/>
            <a:ext cx="232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17m, 20, 22, 25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667000" y="4419600"/>
            <a:ext cx="3810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" y="121920"/>
            <a:ext cx="4007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gradual split into 3 ridges, recovery of east dune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3840" y="101600"/>
            <a:ext cx="1561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growth of west dune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80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c_iso7408_13m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410200" cy="3694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271" y="304800"/>
            <a:ext cx="242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13m: 1974-2008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NH9908_zslic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3810000" cy="2156046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200400" y="3213100"/>
            <a:ext cx="5764212" cy="3035300"/>
            <a:chOff x="3163674" y="771048"/>
            <a:chExt cx="5764426" cy="3035777"/>
          </a:xfrm>
        </p:grpSpPr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3376407" y="771048"/>
              <a:ext cx="5551693" cy="3035777"/>
              <a:chOff x="3376407" y="771048"/>
              <a:chExt cx="5551693" cy="3035777"/>
            </a:xfrm>
          </p:grpSpPr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8" t="526" b="14424"/>
              <a:stretch>
                <a:fillRect/>
              </a:stretch>
            </p:blipFill>
            <p:spPr bwMode="auto">
              <a:xfrm>
                <a:off x="3965391" y="969517"/>
                <a:ext cx="4796016" cy="25340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278" t="526" b="14424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 flipV="1">
                <a:off x="4517861" y="2057125"/>
                <a:ext cx="844581" cy="203232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4014606" y="1312471"/>
                <a:ext cx="563583" cy="1111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r">
                  <a:defRPr/>
                </a:pPr>
                <a:endParaRPr lang="en-US" sz="1200" b="1" smtClean="0">
                  <a:solidFill>
                    <a:srgbClr val="000000"/>
                  </a:solidFill>
                  <a:latin typeface="+mj-lt"/>
                </a:endParaRPr>
              </a:p>
              <a:p>
                <a:pPr algn="r">
                  <a:defRPr/>
                </a:pPr>
                <a:r>
                  <a:rPr lang="en-US" sz="1300" b="1" smtClean="0">
                    <a:solidFill>
                      <a:srgbClr val="000000"/>
                    </a:solidFill>
                    <a:latin typeface="+mj-lt"/>
                  </a:rPr>
                  <a:t>2008</a:t>
                </a:r>
              </a:p>
              <a:p>
                <a:pPr algn="r">
                  <a:defRPr/>
                </a:pPr>
                <a:r>
                  <a:rPr lang="en-US" sz="1300" b="1" smtClean="0">
                    <a:solidFill>
                      <a:srgbClr val="000000"/>
                    </a:solidFill>
                    <a:latin typeface="+mj-lt"/>
                  </a:rPr>
                  <a:t>2005</a:t>
                </a:r>
              </a:p>
              <a:p>
                <a:pPr algn="r">
                  <a:defRPr/>
                </a:pPr>
                <a:r>
                  <a:rPr lang="en-US" sz="1300" b="1" smtClean="0">
                    <a:solidFill>
                      <a:srgbClr val="000000"/>
                    </a:solidFill>
                    <a:latin typeface="+mj-lt"/>
                  </a:rPr>
                  <a:t>2001</a:t>
                </a:r>
              </a:p>
              <a:p>
                <a:pPr algn="r">
                  <a:defRPr/>
                </a:pPr>
                <a:r>
                  <a:rPr lang="en-US" sz="1300" b="1" smtClean="0">
                    <a:solidFill>
                      <a:srgbClr val="000000"/>
                    </a:solidFill>
                    <a:latin typeface="+mj-lt"/>
                  </a:rPr>
                  <a:t>1999</a:t>
                </a:r>
              </a:p>
            </p:txBody>
          </p:sp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7408807" y="1726873"/>
                <a:ext cx="847756" cy="260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+mj-lt"/>
                  </a:rPr>
                  <a:t>stable</a:t>
                </a:r>
                <a:r>
                  <a:rPr lang="en-US" sz="1200" b="1" dirty="0" smtClean="0">
                    <a:solidFill>
                      <a:srgbClr val="000000"/>
                    </a:solidFill>
                    <a:latin typeface="+mj-lt"/>
                  </a:rPr>
                  <a:t> </a:t>
                </a:r>
              </a:p>
            </p:txBody>
          </p:sp>
          <p:sp>
            <p:nvSpPr>
              <p:cNvPr id="16" name="Line 26"/>
              <p:cNvSpPr>
                <a:spLocks noChangeShapeType="1"/>
              </p:cNvSpPr>
              <p:nvPr/>
            </p:nvSpPr>
            <p:spPr bwMode="auto">
              <a:xfrm>
                <a:off x="4490873" y="1622082"/>
                <a:ext cx="212733" cy="26992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V="1">
                <a:off x="8375630" y="1082247"/>
                <a:ext cx="1588" cy="8542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V="1">
                <a:off x="8366104" y="1730049"/>
                <a:ext cx="427054" cy="18576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9"/>
              <p:cNvSpPr>
                <a:spLocks noChangeShapeType="1"/>
              </p:cNvSpPr>
              <p:nvPr/>
            </p:nvSpPr>
            <p:spPr bwMode="auto">
              <a:xfrm>
                <a:off x="8353404" y="1880885"/>
                <a:ext cx="439754" cy="22863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 Box 30"/>
              <p:cNvSpPr txBox="1">
                <a:spLocks noChangeArrowheads="1"/>
              </p:cNvSpPr>
              <p:nvPr/>
            </p:nvSpPr>
            <p:spPr bwMode="auto">
              <a:xfrm>
                <a:off x="8332766" y="1036203"/>
                <a:ext cx="595334" cy="428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200" b="1" smtClean="0">
                    <a:solidFill>
                      <a:srgbClr val="000000"/>
                    </a:solidFill>
                    <a:latin typeface="+mj-lt"/>
                  </a:rPr>
                  <a:t>Time</a:t>
                </a:r>
              </a:p>
              <a:p>
                <a:pPr>
                  <a:defRPr/>
                </a:pPr>
                <a:endParaRPr lang="en-US" sz="1200" b="1" smtClean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1" name="Text Box 31"/>
              <p:cNvSpPr txBox="1">
                <a:spLocks noChangeArrowheads="1"/>
              </p:cNvSpPr>
              <p:nvPr/>
            </p:nvSpPr>
            <p:spPr bwMode="auto">
              <a:xfrm>
                <a:off x="8523273" y="1495062"/>
                <a:ext cx="311162" cy="2127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200" b="1" smtClean="0">
                    <a:solidFill>
                      <a:srgbClr val="000000"/>
                    </a:solidFill>
                    <a:latin typeface="+mj-lt"/>
                  </a:rPr>
                  <a:t>Y</a:t>
                </a:r>
              </a:p>
            </p:txBody>
          </p:sp>
          <p:sp>
            <p:nvSpPr>
              <p:cNvPr id="22" name="Text Box 32"/>
              <p:cNvSpPr txBox="1">
                <a:spLocks noChangeArrowheads="1"/>
              </p:cNvSpPr>
              <p:nvPr/>
            </p:nvSpPr>
            <p:spPr bwMode="auto">
              <a:xfrm>
                <a:off x="8553436" y="2125399"/>
                <a:ext cx="295286" cy="2016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200" b="1" smtClean="0">
                    <a:solidFill>
                      <a:srgbClr val="000000"/>
                    </a:solidFill>
                    <a:latin typeface="+mj-lt"/>
                  </a:rPr>
                  <a:t>X</a:t>
                </a:r>
              </a:p>
            </p:txBody>
          </p:sp>
          <p:sp>
            <p:nvSpPr>
              <p:cNvPr id="23" name="TextBox 5"/>
              <p:cNvSpPr txBox="1">
                <a:spLocks noChangeArrowheads="1"/>
              </p:cNvSpPr>
              <p:nvPr/>
            </p:nvSpPr>
            <p:spPr bwMode="auto">
              <a:xfrm>
                <a:off x="3376407" y="771048"/>
                <a:ext cx="2719488" cy="308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  <a:ea typeface="+mn-ea"/>
                  </a:rPr>
                  <a:t>Slip face migration (slope &gt; 15deg) </a:t>
                </a:r>
              </a:p>
            </p:txBody>
          </p:sp>
          <p:grpSp>
            <p:nvGrpSpPr>
              <p:cNvPr id="24" name="Group 6"/>
              <p:cNvGrpSpPr>
                <a:grpSpLocks/>
              </p:cNvGrpSpPr>
              <p:nvPr/>
            </p:nvGrpSpPr>
            <p:grpSpPr bwMode="auto">
              <a:xfrm>
                <a:off x="3662168" y="2055538"/>
                <a:ext cx="3235445" cy="1751287"/>
                <a:chOff x="3608657" y="4774818"/>
                <a:chExt cx="3235445" cy="1751287"/>
              </a:xfrm>
            </p:grpSpPr>
            <p:grpSp>
              <p:nvGrpSpPr>
                <p:cNvPr id="25" name="Group 4"/>
                <p:cNvGrpSpPr>
                  <a:grpSpLocks/>
                </p:cNvGrpSpPr>
                <p:nvPr/>
              </p:nvGrpSpPr>
              <p:grpSpPr bwMode="auto">
                <a:xfrm>
                  <a:off x="3608657" y="4774818"/>
                  <a:ext cx="3235445" cy="1751287"/>
                  <a:chOff x="3608657" y="4774818"/>
                  <a:chExt cx="3235445" cy="1751287"/>
                </a:xfrm>
              </p:grpSpPr>
              <p:sp>
                <p:nvSpPr>
                  <p:cNvPr id="30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59523" y="6222845"/>
                    <a:ext cx="2784579" cy="3032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/>
                  <a:lstStyle>
                    <a:lvl1pPr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rgbClr val="FFFFFF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rgbClr val="FFFFFF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2pPr>
                    <a:lvl3pPr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rgbClr val="FFFFFF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3pPr>
                    <a:lvl4pPr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rgbClr val="FFFFFF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4pPr>
                    <a:lvl5pPr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rgbClr val="FFFFFF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rgbClr val="FFFFFF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rgbClr val="FFFFFF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rgbClr val="FFFFFF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rgbClr val="FFFFFF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9pPr>
                  </a:lstStyle>
                  <a:p>
                    <a:pPr algn="ctr">
                      <a:defRPr/>
                    </a:pPr>
                    <a:r>
                      <a:rPr lang="en-US" sz="1400" b="1" dirty="0" err="1" smtClean="0">
                        <a:solidFill>
                          <a:srgbClr val="000000"/>
                        </a:solidFill>
                        <a:latin typeface="+mj-lt"/>
                      </a:rPr>
                      <a:t>Isosurface</a:t>
                    </a:r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+mj-lt"/>
                      </a:rPr>
                      <a:t> Elevations:     10     11       12 m                   </a:t>
                    </a:r>
                  </a:p>
                </p:txBody>
              </p:sp>
              <p:sp>
                <p:nvSpPr>
                  <p:cNvPr id="31" name="AutoShape 25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516558" y="4866917"/>
                    <a:ext cx="336603" cy="152406"/>
                  </a:xfrm>
                  <a:prstGeom prst="notchedRightArrow">
                    <a:avLst>
                      <a:gd name="adj1" fmla="val 50000"/>
                      <a:gd name="adj2" fmla="val 55205"/>
                    </a:avLst>
                  </a:prstGeom>
                  <a:solidFill>
                    <a:srgbClr val="99CC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6" name="Group 5"/>
                <p:cNvGrpSpPr>
                  <a:grpSpLocks/>
                </p:cNvGrpSpPr>
                <p:nvPr/>
              </p:nvGrpSpPr>
              <p:grpSpPr bwMode="auto">
                <a:xfrm>
                  <a:off x="5688611" y="6313488"/>
                  <a:ext cx="941578" cy="139700"/>
                  <a:chOff x="5688611" y="6313488"/>
                  <a:chExt cx="941578" cy="139700"/>
                </a:xfrm>
              </p:grpSpPr>
              <p:sp>
                <p:nvSpPr>
                  <p:cNvPr id="27" name="AutoShape 3"/>
                  <p:cNvSpPr>
                    <a:spLocks noChangeArrowheads="1"/>
                  </p:cNvSpPr>
                  <p:nvPr/>
                </p:nvSpPr>
                <p:spPr bwMode="auto">
                  <a:xfrm>
                    <a:off x="5693121" y="6316522"/>
                    <a:ext cx="136530" cy="136547"/>
                  </a:xfrm>
                  <a:prstGeom prst="roundRect">
                    <a:avLst>
                      <a:gd name="adj" fmla="val 1162"/>
                    </a:avLst>
                  </a:prstGeom>
                  <a:solidFill>
                    <a:srgbClr val="23FF23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28" name="AutoShape 4"/>
                  <p:cNvSpPr>
                    <a:spLocks noChangeArrowheads="1"/>
                  </p:cNvSpPr>
                  <p:nvPr/>
                </p:nvSpPr>
                <p:spPr bwMode="auto">
                  <a:xfrm>
                    <a:off x="6085249" y="6313347"/>
                    <a:ext cx="134942" cy="136547"/>
                  </a:xfrm>
                  <a:prstGeom prst="roundRect">
                    <a:avLst>
                      <a:gd name="adj" fmla="val 1162"/>
                    </a:avLst>
                  </a:prstGeom>
                  <a:solidFill>
                    <a:srgbClr val="FFD320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29" name="AutoShape 5"/>
                  <p:cNvSpPr>
                    <a:spLocks noChangeArrowheads="1"/>
                  </p:cNvSpPr>
                  <p:nvPr/>
                </p:nvSpPr>
                <p:spPr bwMode="auto">
                  <a:xfrm>
                    <a:off x="6493251" y="6316522"/>
                    <a:ext cx="136530" cy="136547"/>
                  </a:xfrm>
                  <a:prstGeom prst="roundRect">
                    <a:avLst>
                      <a:gd name="adj" fmla="val 1162"/>
                    </a:avLst>
                  </a:prstGeom>
                  <a:solidFill>
                    <a:srgbClr val="FF6633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11" name="TextBox 10"/>
            <p:cNvSpPr txBox="1"/>
            <p:nvPr/>
          </p:nvSpPr>
          <p:spPr>
            <a:xfrm>
              <a:off x="3163674" y="2360386"/>
              <a:ext cx="1081127" cy="2778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j-lt"/>
                  <a:ea typeface="+mn-ea"/>
                  <a:cs typeface="Arial" pitchFamily="34" charset="0"/>
                </a:rPr>
                <a:t>Looking East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840163" y="3736975"/>
            <a:ext cx="89535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migrating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1524000" y="2133600"/>
            <a:ext cx="1676400" cy="762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6600" y="304800"/>
            <a:ext cx="2400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split of east dune into 2 ridges at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13m elevation 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1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200400"/>
            <a:ext cx="6571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additional images to help decide what and how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needs to be modified/redone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0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3" b="6950"/>
          <a:stretch>
            <a:fillRect/>
          </a:stretch>
        </p:blipFill>
        <p:spPr bwMode="auto">
          <a:xfrm>
            <a:off x="3240088" y="4427087"/>
            <a:ext cx="2622550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503" b="69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4" r="6317" b="16319"/>
          <a:stretch>
            <a:fillRect/>
          </a:stretch>
        </p:blipFill>
        <p:spPr bwMode="auto">
          <a:xfrm>
            <a:off x="446089" y="4409624"/>
            <a:ext cx="2535237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914" r="6317" b="163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9050" r="3490" b="5629"/>
          <a:stretch>
            <a:fillRect/>
          </a:stretch>
        </p:blipFill>
        <p:spPr bwMode="auto">
          <a:xfrm>
            <a:off x="6118226" y="4562025"/>
            <a:ext cx="2093913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026" t="9050" r="3490" b="56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6" name="AutoShape 4"/>
          <p:cNvSpPr>
            <a:spLocks noChangeArrowheads="1"/>
          </p:cNvSpPr>
          <p:nvPr/>
        </p:nvSpPr>
        <p:spPr bwMode="auto">
          <a:xfrm rot="10800000">
            <a:off x="3027363" y="5149400"/>
            <a:ext cx="182562" cy="107950"/>
          </a:xfrm>
          <a:prstGeom prst="rightArrow">
            <a:avLst>
              <a:gd name="adj1" fmla="val 54296"/>
              <a:gd name="adj2" fmla="val 49232"/>
            </a:avLst>
          </a:pr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US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3" r="1"/>
          <a:stretch/>
        </p:blipFill>
        <p:spPr bwMode="auto">
          <a:xfrm>
            <a:off x="770400" y="1896611"/>
            <a:ext cx="5919168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562443" y="2050600"/>
            <a:ext cx="53975" cy="53975"/>
          </a:xfrm>
          <a:prstGeom prst="ellipse">
            <a:avLst/>
          </a:prstGeom>
          <a:solidFill>
            <a:srgbClr val="DC23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US"/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t="28790" r="38326" b="49342"/>
          <a:stretch>
            <a:fillRect/>
          </a:stretch>
        </p:blipFill>
        <p:spPr bwMode="auto">
          <a:xfrm>
            <a:off x="4567082" y="2102987"/>
            <a:ext cx="2103437" cy="730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191" t="28790" r="38326" b="493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800" name="Line 8"/>
          <p:cNvSpPr>
            <a:spLocks noChangeShapeType="1"/>
          </p:cNvSpPr>
          <p:nvPr/>
        </p:nvSpPr>
        <p:spPr bwMode="auto">
          <a:xfrm flipH="1">
            <a:off x="4158555" y="2066474"/>
            <a:ext cx="1381125" cy="301625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H="1">
            <a:off x="3358993" y="2390324"/>
            <a:ext cx="719138" cy="298450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801781" y="2368100"/>
            <a:ext cx="9429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44996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2008: 21 m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3167490" y="2079174"/>
            <a:ext cx="9429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44996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>
                <a:solidFill>
                  <a:srgbClr val="000000"/>
                </a:solidFill>
              </a:rPr>
              <a:t>1974: 33 m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5141756" y="1791836"/>
            <a:ext cx="9429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44996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>
                <a:solidFill>
                  <a:srgbClr val="000000"/>
                </a:solidFill>
              </a:rPr>
              <a:t>1949: 42 m</a:t>
            </a:r>
          </a:p>
        </p:txBody>
      </p:sp>
      <p:sp>
        <p:nvSpPr>
          <p:cNvPr id="33805" name="AutoShape 13"/>
          <p:cNvSpPr>
            <a:spLocks noChangeArrowheads="1"/>
          </p:cNvSpPr>
          <p:nvPr/>
        </p:nvSpPr>
        <p:spPr bwMode="auto">
          <a:xfrm rot="10800000">
            <a:off x="5907088" y="5149400"/>
            <a:ext cx="182562" cy="107950"/>
          </a:xfrm>
          <a:prstGeom prst="rightArrow">
            <a:avLst>
              <a:gd name="adj1" fmla="val 54296"/>
              <a:gd name="adj2" fmla="val 49232"/>
            </a:avLst>
          </a:pr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US"/>
          </a:p>
        </p:txBody>
      </p:sp>
      <p:sp>
        <p:nvSpPr>
          <p:cNvPr id="33807" name="AutoShape 15"/>
          <p:cNvSpPr>
            <a:spLocks noChangeArrowheads="1"/>
          </p:cNvSpPr>
          <p:nvPr/>
        </p:nvSpPr>
        <p:spPr bwMode="auto">
          <a:xfrm rot="10800000">
            <a:off x="3027363" y="5149400"/>
            <a:ext cx="182562" cy="107950"/>
          </a:xfrm>
          <a:prstGeom prst="rightArrow">
            <a:avLst>
              <a:gd name="adj1" fmla="val 54296"/>
              <a:gd name="adj2" fmla="val 49232"/>
            </a:avLst>
          </a:pr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US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1165920" y="4121447"/>
            <a:ext cx="6378239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44996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2008: 21 m                                                 1950: 42 m                                   1917  20 m ?                                    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6612425" y="2253836"/>
            <a:ext cx="10699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44996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1930: 32 m ? 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7148178" y="2823013"/>
            <a:ext cx="13636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4996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 1917: 20 m ?</a:t>
            </a: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 flipH="1" flipV="1">
            <a:off x="5644992" y="2093462"/>
            <a:ext cx="1899167" cy="713392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/>
          </a:p>
        </p:txBody>
      </p:sp>
      <p:sp>
        <p:nvSpPr>
          <p:cNvPr id="33813" name="AutoShape 21"/>
          <p:cNvSpPr>
            <a:spLocks noChangeArrowheads="1"/>
          </p:cNvSpPr>
          <p:nvPr/>
        </p:nvSpPr>
        <p:spPr bwMode="auto">
          <a:xfrm rot="5520000">
            <a:off x="544513" y="2731638"/>
            <a:ext cx="214313" cy="284162"/>
          </a:xfrm>
          <a:prstGeom prst="upArrow">
            <a:avLst>
              <a:gd name="adj1" fmla="val 50000"/>
              <a:gd name="adj2" fmla="val 33148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US"/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 rot="5520000">
            <a:off x="463550" y="2764974"/>
            <a:ext cx="2540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44996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80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28375" name="Oval 6"/>
          <p:cNvSpPr>
            <a:spLocks noChangeArrowheads="1"/>
          </p:cNvSpPr>
          <p:nvPr/>
        </p:nvSpPr>
        <p:spPr bwMode="auto">
          <a:xfrm>
            <a:off x="6476843" y="2401437"/>
            <a:ext cx="53975" cy="53975"/>
          </a:xfrm>
          <a:prstGeom prst="ellipse">
            <a:avLst/>
          </a:prstGeom>
          <a:solidFill>
            <a:srgbClr val="FF6600">
              <a:alpha val="6588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25" name="Oval 6"/>
          <p:cNvSpPr>
            <a:spLocks noChangeArrowheads="1"/>
          </p:cNvSpPr>
          <p:nvPr/>
        </p:nvSpPr>
        <p:spPr bwMode="auto">
          <a:xfrm>
            <a:off x="7544160" y="2806854"/>
            <a:ext cx="53975" cy="53975"/>
          </a:xfrm>
          <a:prstGeom prst="ellipse">
            <a:avLst/>
          </a:prstGeom>
          <a:solidFill>
            <a:srgbClr val="FF6600">
              <a:alpha val="6588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/>
          </a:p>
        </p:txBody>
      </p:sp>
      <p:pic>
        <p:nvPicPr>
          <p:cNvPr id="28" name="Picture 1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33046" b="24101"/>
          <a:stretch/>
        </p:blipFill>
        <p:spPr bwMode="auto">
          <a:xfrm>
            <a:off x="770400" y="1355182"/>
            <a:ext cx="3500164" cy="7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184" t="33046" b="241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9" name="Group 22"/>
          <p:cNvGrpSpPr>
            <a:grpSpLocks/>
          </p:cNvGrpSpPr>
          <p:nvPr/>
        </p:nvGrpSpPr>
        <p:grpSpPr bwMode="auto">
          <a:xfrm>
            <a:off x="1792477" y="1747296"/>
            <a:ext cx="412750" cy="303213"/>
            <a:chOff x="4060" y="378"/>
            <a:chExt cx="260" cy="191"/>
          </a:xfrm>
        </p:grpSpPr>
        <p:sp>
          <p:nvSpPr>
            <p:cNvPr id="30" name="AutoShape 23"/>
            <p:cNvSpPr>
              <a:spLocks noChangeArrowheads="1"/>
            </p:cNvSpPr>
            <p:nvPr/>
          </p:nvSpPr>
          <p:spPr bwMode="auto">
            <a:xfrm>
              <a:off x="4084" y="378"/>
              <a:ext cx="181" cy="126"/>
            </a:xfrm>
            <a:prstGeom prst="roundRect">
              <a:avLst>
                <a:gd name="adj" fmla="val 472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Text Box 24"/>
            <p:cNvSpPr txBox="1">
              <a:spLocks noChangeArrowheads="1"/>
            </p:cNvSpPr>
            <p:nvPr/>
          </p:nvSpPr>
          <p:spPr bwMode="auto">
            <a:xfrm>
              <a:off x="4060" y="378"/>
              <a:ext cx="26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>
                <a:lnSpc>
                  <a:spcPct val="80000"/>
                </a:lnSpc>
                <a:buClrTx/>
                <a:buFontTx/>
                <a:buNone/>
                <a:defRPr/>
              </a:pPr>
              <a:r>
                <a:rPr lang="en-GB" sz="1000" b="1">
                  <a:solidFill>
                    <a:srgbClr val="000000"/>
                  </a:solidFill>
                  <a:cs typeface="MS Gothic" charset="0"/>
                </a:rPr>
                <a:t>sand</a:t>
              </a:r>
            </a:p>
            <a:p>
              <a:pPr eaLnBrk="1">
                <a:lnSpc>
                  <a:spcPct val="80000"/>
                </a:lnSpc>
                <a:buClrTx/>
                <a:buFontTx/>
                <a:buNone/>
                <a:defRPr/>
              </a:pPr>
              <a:r>
                <a:rPr lang="en-GB" sz="1000" b="1">
                  <a:solidFill>
                    <a:srgbClr val="000000"/>
                  </a:solidFill>
                  <a:cs typeface="MS Gothic" charset="0"/>
                </a:rPr>
                <a:t>gained</a:t>
              </a:r>
              <a:r>
                <a:rPr lang="en-GB" sz="1400">
                  <a:solidFill>
                    <a:srgbClr val="99CCFF"/>
                  </a:solidFill>
                  <a:cs typeface="MS Gothic" charset="0"/>
                </a:rPr>
                <a:t> </a:t>
              </a:r>
            </a:p>
          </p:txBody>
        </p:sp>
      </p:grpSp>
      <p:grpSp>
        <p:nvGrpSpPr>
          <p:cNvPr id="32" name="Group 25"/>
          <p:cNvGrpSpPr>
            <a:grpSpLocks/>
          </p:cNvGrpSpPr>
          <p:nvPr/>
        </p:nvGrpSpPr>
        <p:grpSpPr bwMode="auto">
          <a:xfrm>
            <a:off x="2356042" y="1804445"/>
            <a:ext cx="369888" cy="161925"/>
            <a:chOff x="4415" y="414"/>
            <a:chExt cx="233" cy="102"/>
          </a:xfrm>
        </p:grpSpPr>
        <p:sp>
          <p:nvSpPr>
            <p:cNvPr id="33" name="AutoShape 26"/>
            <p:cNvSpPr>
              <a:spLocks noChangeArrowheads="1"/>
            </p:cNvSpPr>
            <p:nvPr/>
          </p:nvSpPr>
          <p:spPr bwMode="auto">
            <a:xfrm>
              <a:off x="4435" y="414"/>
              <a:ext cx="166" cy="56"/>
            </a:xfrm>
            <a:prstGeom prst="roundRect">
              <a:avLst>
                <a:gd name="adj" fmla="val 106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Text Box 27"/>
            <p:cNvSpPr txBox="1">
              <a:spLocks noChangeArrowheads="1"/>
            </p:cNvSpPr>
            <p:nvPr/>
          </p:nvSpPr>
          <p:spPr bwMode="auto">
            <a:xfrm>
              <a:off x="4415" y="414"/>
              <a:ext cx="233" cy="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>
                <a:lnSpc>
                  <a:spcPct val="85000"/>
                </a:lnSpc>
                <a:buClrTx/>
                <a:buFontTx/>
                <a:buNone/>
                <a:defRPr/>
              </a:pPr>
              <a:r>
                <a:rPr lang="en-GB" sz="1000" b="1">
                  <a:solidFill>
                    <a:srgbClr val="000000"/>
                  </a:solidFill>
                  <a:cs typeface="MS Gothic" charset="0"/>
                </a:rPr>
                <a:t>stable</a:t>
              </a:r>
              <a:r>
                <a:rPr lang="en-GB" sz="1200">
                  <a:solidFill>
                    <a:srgbClr val="000000"/>
                  </a:solidFill>
                  <a:cs typeface="MS Gothic" charset="0"/>
                </a:rPr>
                <a:t> </a:t>
              </a:r>
            </a:p>
          </p:txBody>
        </p:sp>
      </p:grpSp>
      <p:grpSp>
        <p:nvGrpSpPr>
          <p:cNvPr id="35" name="Group 28"/>
          <p:cNvGrpSpPr>
            <a:grpSpLocks/>
          </p:cNvGrpSpPr>
          <p:nvPr/>
        </p:nvGrpSpPr>
        <p:grpSpPr bwMode="auto">
          <a:xfrm>
            <a:off x="2417952" y="1561557"/>
            <a:ext cx="636588" cy="179388"/>
            <a:chOff x="4454" y="261"/>
            <a:chExt cx="401" cy="113"/>
          </a:xfrm>
        </p:grpSpPr>
        <p:sp>
          <p:nvSpPr>
            <p:cNvPr id="36" name="AutoShape 29"/>
            <p:cNvSpPr>
              <a:spLocks noChangeArrowheads="1"/>
            </p:cNvSpPr>
            <p:nvPr/>
          </p:nvSpPr>
          <p:spPr bwMode="auto">
            <a:xfrm>
              <a:off x="4454" y="261"/>
              <a:ext cx="330" cy="113"/>
            </a:xfrm>
            <a:prstGeom prst="roundRect">
              <a:avLst>
                <a:gd name="adj" fmla="val 56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Text Box 30"/>
            <p:cNvSpPr txBox="1">
              <a:spLocks noChangeArrowheads="1"/>
            </p:cNvSpPr>
            <p:nvPr/>
          </p:nvSpPr>
          <p:spPr bwMode="auto">
            <a:xfrm>
              <a:off x="4496" y="261"/>
              <a:ext cx="359" cy="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>
                <a:lnSpc>
                  <a:spcPct val="85000"/>
                </a:lnSpc>
                <a:buClrTx/>
                <a:buFontTx/>
                <a:buNone/>
                <a:defRPr/>
              </a:pPr>
              <a:r>
                <a:rPr lang="en-GB" sz="1000" b="1">
                  <a:solidFill>
                    <a:srgbClr val="000000"/>
                  </a:solidFill>
                  <a:cs typeface="MS Gothic" charset="0"/>
                </a:rPr>
                <a:t>sand lost</a:t>
              </a:r>
            </a:p>
          </p:txBody>
        </p:sp>
      </p:grpSp>
      <p:sp>
        <p:nvSpPr>
          <p:cNvPr id="38" name="Title 1"/>
          <p:cNvSpPr txBox="1">
            <a:spLocks/>
          </p:cNvSpPr>
          <p:nvPr/>
        </p:nvSpPr>
        <p:spPr>
          <a:xfrm>
            <a:off x="632160" y="318274"/>
            <a:ext cx="8091488" cy="831850"/>
          </a:xfrm>
          <a:prstGeom prst="rect">
            <a:avLst/>
          </a:prstGeom>
        </p:spPr>
        <p:txBody>
          <a:bodyPr lIns="82945" tIns="41473" rIns="82945" bIns="41473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rgbClr val="000090"/>
                </a:solidFill>
              </a:rPr>
              <a:t>Change in dune height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0448" y="6055836"/>
            <a:ext cx="6506672" cy="73008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High active dune: result of bad land management?</a:t>
            </a:r>
          </a:p>
          <a:p>
            <a:r>
              <a:rPr lang="en-US" sz="1800" dirty="0">
                <a:solidFill>
                  <a:schemeClr val="tx1"/>
                </a:solidFill>
              </a:rPr>
              <a:t>Landscape going back to its more stable form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298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13206" r="15552"/>
          <a:stretch>
            <a:fillRect/>
          </a:stretch>
        </p:blipFill>
        <p:spPr bwMode="auto">
          <a:xfrm>
            <a:off x="312738" y="2349500"/>
            <a:ext cx="2665412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215" t="13206" r="155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0"/>
          <a:stretch/>
        </p:blipFill>
        <p:spPr bwMode="auto">
          <a:xfrm>
            <a:off x="2905125" y="2273300"/>
            <a:ext cx="5857875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078163" y="2425700"/>
            <a:ext cx="2789237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Elevation:     10     11     12 m </a:t>
            </a: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203700" y="2476500"/>
            <a:ext cx="136525" cy="136525"/>
          </a:xfrm>
          <a:prstGeom prst="roundRect">
            <a:avLst>
              <a:gd name="adj" fmla="val 1162"/>
            </a:avLst>
          </a:prstGeom>
          <a:solidFill>
            <a:srgbClr val="23FF2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4594225" y="2473325"/>
            <a:ext cx="136525" cy="136525"/>
          </a:xfrm>
          <a:prstGeom prst="roundRect">
            <a:avLst>
              <a:gd name="adj" fmla="val 1162"/>
            </a:avLst>
          </a:prstGeom>
          <a:solidFill>
            <a:srgbClr val="FFD32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4960938" y="2476500"/>
            <a:ext cx="136525" cy="136525"/>
          </a:xfrm>
          <a:prstGeom prst="roundRect">
            <a:avLst>
              <a:gd name="adj" fmla="val 1162"/>
            </a:avLst>
          </a:prstGeom>
          <a:solidFill>
            <a:srgbClr val="FF66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86" b="23577"/>
          <a:stretch/>
        </p:blipFill>
        <p:spPr bwMode="auto">
          <a:xfrm>
            <a:off x="7620000" y="5310188"/>
            <a:ext cx="941388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6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7543800" y="5175250"/>
            <a:ext cx="16002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0                   100m</a:t>
            </a: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V="1">
            <a:off x="4572000" y="3679825"/>
            <a:ext cx="811213" cy="1762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7751763" y="3487738"/>
            <a:ext cx="401637" cy="666750"/>
          </a:xfrm>
          <a:prstGeom prst="roundRect">
            <a:avLst>
              <a:gd name="adj" fmla="val 394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7640638" y="3263900"/>
            <a:ext cx="588962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buSzPct val="100000"/>
              <a:defRPr/>
            </a:pPr>
            <a:endParaRPr lang="en-US" sz="1200" b="1" dirty="0" smtClean="0">
              <a:solidFill>
                <a:srgbClr val="000000"/>
              </a:solidFill>
              <a:cs typeface="msgothic" charset="0"/>
            </a:endParaRPr>
          </a:p>
          <a:p>
            <a:pPr algn="r" eaLnBrk="0" hangingPunct="0">
              <a:buSzPct val="100000"/>
              <a:defRPr/>
            </a:pPr>
            <a:r>
              <a:rPr lang="en-US" sz="1000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algn="r" eaLnBrk="0" hangingPunct="0">
              <a:buSzPct val="100000"/>
              <a:defRPr/>
            </a:pPr>
            <a:r>
              <a:rPr lang="en-US" sz="1000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algn="r" eaLnBrk="0" hangingPunct="0">
              <a:buSzPct val="100000"/>
              <a:defRPr/>
            </a:pPr>
            <a:r>
              <a:rPr lang="en-US" sz="1000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algn="r" eaLnBrk="0" hangingPunct="0">
              <a:buSzPct val="100000"/>
              <a:defRPr/>
            </a:pPr>
            <a:r>
              <a:rPr lang="en-US" sz="1000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graphicFrame>
        <p:nvGraphicFramePr>
          <p:cNvPr id="29709" name="Group 13"/>
          <p:cNvGraphicFramePr>
            <a:graphicFrameLocks noGrp="1"/>
          </p:cNvGraphicFramePr>
          <p:nvPr/>
        </p:nvGraphicFramePr>
        <p:xfrm>
          <a:off x="1714500" y="4187825"/>
          <a:ext cx="884238" cy="1082676"/>
        </p:xfrm>
        <a:graphic>
          <a:graphicData uri="http://schemas.openxmlformats.org/drawingml/2006/table">
            <a:tbl>
              <a:tblPr/>
              <a:tblGrid>
                <a:gridCol w="273050"/>
                <a:gridCol w="252413"/>
                <a:gridCol w="358775"/>
              </a:tblGrid>
              <a:tr h="23020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10</a:t>
                      </a:r>
                    </a:p>
                  </a:txBody>
                  <a:tcPr marL="36000" marR="36000" marT="59944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12</a:t>
                      </a:r>
                    </a:p>
                  </a:txBody>
                  <a:tcPr marL="36000" marR="36000" marT="59944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z[m]</a:t>
                      </a:r>
                    </a:p>
                  </a:txBody>
                  <a:tcPr marL="36000" marR="36000" marT="66244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415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55E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~~</a:t>
                      </a:r>
                    </a:p>
                  </a:txBody>
                  <a:tcPr marL="36000" marR="36000" marT="100014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4C1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~~</a:t>
                      </a:r>
                    </a:p>
                  </a:txBody>
                  <a:tcPr marL="36000" marR="36000" marT="100014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2008</a:t>
                      </a:r>
                    </a:p>
                  </a:txBody>
                  <a:tcPr marL="36000" marR="36000" marT="90185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415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~~</a:t>
                      </a:r>
                    </a:p>
                  </a:txBody>
                  <a:tcPr marL="36000" marR="36000" marT="100014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~~</a:t>
                      </a:r>
                    </a:p>
                  </a:txBody>
                  <a:tcPr marL="36000" marR="36000" marT="100014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2005</a:t>
                      </a:r>
                    </a:p>
                  </a:txBody>
                  <a:tcPr marL="36000" marR="36000" marT="114847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415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DEB3D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~~</a:t>
                      </a:r>
                    </a:p>
                  </a:txBody>
                  <a:tcPr marL="36000" marR="36000" marT="100014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950E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~~</a:t>
                      </a:r>
                    </a:p>
                  </a:txBody>
                  <a:tcPr marL="36000" marR="36000" marT="100014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1999</a:t>
                      </a:r>
                    </a:p>
                  </a:txBody>
                  <a:tcPr marL="36000" marR="36000" marT="114847" marB="3600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723" name="AutoShape 27"/>
          <p:cNvSpPr>
            <a:spLocks noChangeArrowheads="1"/>
          </p:cNvSpPr>
          <p:nvPr/>
        </p:nvSpPr>
        <p:spPr bwMode="auto">
          <a:xfrm rot="1560000" flipH="1">
            <a:off x="7362825" y="2565400"/>
            <a:ext cx="322263" cy="141288"/>
          </a:xfrm>
          <a:prstGeom prst="notchedRightArrow">
            <a:avLst>
              <a:gd name="adj1" fmla="val 50000"/>
              <a:gd name="adj2" fmla="val 57023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24" name="Line 28"/>
          <p:cNvSpPr>
            <a:spLocks noChangeShapeType="1"/>
          </p:cNvSpPr>
          <p:nvPr/>
        </p:nvSpPr>
        <p:spPr bwMode="auto">
          <a:xfrm>
            <a:off x="4519613" y="3278188"/>
            <a:ext cx="260350" cy="2063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25" name="Line 29"/>
          <p:cNvSpPr>
            <a:spLocks noChangeShapeType="1"/>
          </p:cNvSpPr>
          <p:nvPr/>
        </p:nvSpPr>
        <p:spPr bwMode="auto">
          <a:xfrm flipV="1">
            <a:off x="3448050" y="4259263"/>
            <a:ext cx="12700" cy="7286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 flipV="1">
            <a:off x="3438525" y="4781550"/>
            <a:ext cx="427038" cy="1857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27" name="Line 31"/>
          <p:cNvSpPr>
            <a:spLocks noChangeShapeType="1"/>
          </p:cNvSpPr>
          <p:nvPr/>
        </p:nvSpPr>
        <p:spPr bwMode="auto">
          <a:xfrm>
            <a:off x="3425825" y="4932363"/>
            <a:ext cx="439738" cy="228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28" name="Text Box 32"/>
          <p:cNvSpPr txBox="1">
            <a:spLocks noChangeArrowheads="1"/>
          </p:cNvSpPr>
          <p:nvPr/>
        </p:nvSpPr>
        <p:spPr bwMode="auto">
          <a:xfrm>
            <a:off x="3405188" y="4195763"/>
            <a:ext cx="59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smtClean="0">
                <a:solidFill>
                  <a:srgbClr val="000000"/>
                </a:solidFill>
              </a:rPr>
              <a:t>Time</a:t>
            </a:r>
          </a:p>
          <a:p>
            <a:pPr eaLnBrk="0" hangingPunct="0">
              <a:lnSpc>
                <a:spcPct val="93000"/>
              </a:lnSpc>
              <a:buSzPct val="100000"/>
              <a:defRPr/>
            </a:pPr>
            <a:endParaRPr lang="en-US" sz="1200" b="1" smtClean="0">
              <a:solidFill>
                <a:srgbClr val="000000"/>
              </a:solidFill>
            </a:endParaRP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3595688" y="4546600"/>
            <a:ext cx="311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smtClean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3841750" y="4997450"/>
            <a:ext cx="29527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smtClean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29731" name="AutoShape 35"/>
          <p:cNvSpPr>
            <a:spLocks noChangeArrowheads="1"/>
          </p:cNvSpPr>
          <p:nvPr/>
        </p:nvSpPr>
        <p:spPr bwMode="auto">
          <a:xfrm rot="5520000" flipH="1">
            <a:off x="2582862" y="4652963"/>
            <a:ext cx="322263" cy="141288"/>
          </a:xfrm>
          <a:prstGeom prst="notchedRightArrow">
            <a:avLst>
              <a:gd name="adj1" fmla="val 50000"/>
              <a:gd name="adj2" fmla="val 5702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32" name="Text Box 36"/>
          <p:cNvSpPr txBox="1">
            <a:spLocks noChangeArrowheads="1"/>
          </p:cNvSpPr>
          <p:nvPr/>
        </p:nvSpPr>
        <p:spPr bwMode="auto">
          <a:xfrm>
            <a:off x="4003675" y="3582988"/>
            <a:ext cx="13176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400" b="1" smtClean="0">
                <a:solidFill>
                  <a:srgbClr val="000000"/>
                </a:solidFill>
              </a:rPr>
              <a:t>                       </a:t>
            </a:r>
          </a:p>
        </p:txBody>
      </p:sp>
      <p:sp>
        <p:nvSpPr>
          <p:cNvPr id="29733" name="Line 37"/>
          <p:cNvSpPr>
            <a:spLocks noChangeShapeType="1"/>
          </p:cNvSpPr>
          <p:nvPr/>
        </p:nvSpPr>
        <p:spPr bwMode="auto">
          <a:xfrm flipH="1">
            <a:off x="6477000" y="4102100"/>
            <a:ext cx="13716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734" name="Line 38"/>
          <p:cNvSpPr>
            <a:spLocks noChangeShapeType="1"/>
          </p:cNvSpPr>
          <p:nvPr/>
        </p:nvSpPr>
        <p:spPr bwMode="auto">
          <a:xfrm flipH="1" flipV="1">
            <a:off x="7467600" y="35687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685800" y="29845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472400"/>
                </a:solidFill>
              </a:rPr>
              <a:t>Contour evolution as </a:t>
            </a:r>
            <a:r>
              <a:rPr lang="en-US" sz="3600" b="1" dirty="0" err="1" smtClean="0">
                <a:solidFill>
                  <a:srgbClr val="472400"/>
                </a:solidFill>
              </a:rPr>
              <a:t>isosurface</a:t>
            </a:r>
            <a:endParaRPr lang="en-US" sz="3600" b="1" dirty="0" smtClean="0">
              <a:solidFill>
                <a:srgbClr val="472400"/>
              </a:solidFill>
            </a:endParaRPr>
          </a:p>
        </p:txBody>
      </p:sp>
      <p:sp>
        <p:nvSpPr>
          <p:cNvPr id="252967" name="TextBox 1"/>
          <p:cNvSpPr txBox="1">
            <a:spLocks noChangeArrowheads="1"/>
          </p:cNvSpPr>
          <p:nvPr/>
        </p:nvSpPr>
        <p:spPr bwMode="auto">
          <a:xfrm>
            <a:off x="228600" y="1447800"/>
            <a:ext cx="32004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 b="1">
                <a:solidFill>
                  <a:srgbClr val="000000"/>
                </a:solidFill>
              </a:rPr>
              <a:t>10m and 12m elevation contours for 3 years </a:t>
            </a:r>
          </a:p>
        </p:txBody>
      </p:sp>
      <p:sp>
        <p:nvSpPr>
          <p:cNvPr id="252968" name="TextBox 29"/>
          <p:cNvSpPr txBox="1">
            <a:spLocks noChangeArrowheads="1"/>
          </p:cNvSpPr>
          <p:nvPr/>
        </p:nvSpPr>
        <p:spPr bwMode="auto">
          <a:xfrm>
            <a:off x="3429000" y="1465263"/>
            <a:ext cx="51816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 b="1">
                <a:solidFill>
                  <a:srgbClr val="000000"/>
                </a:solidFill>
              </a:rPr>
              <a:t>Isosurface representation of 10, 11 and 12m elevation contours for time series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5791200"/>
            <a:ext cx="6480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NHiso</a:t>
            </a:r>
            <a:r>
              <a:rPr lang="en-US" dirty="0" smtClean="0">
                <a:solidFill>
                  <a:srgbClr val="000000"/>
                </a:solidFill>
              </a:rPr>
              <a:t>*.</a:t>
            </a:r>
            <a:r>
              <a:rPr lang="en-US" dirty="0" err="1" smtClean="0">
                <a:solidFill>
                  <a:srgbClr val="000000"/>
                </a:solidFill>
              </a:rPr>
              <a:t>tif</a:t>
            </a:r>
            <a:r>
              <a:rPr lang="en-US" dirty="0" smtClean="0">
                <a:solidFill>
                  <a:srgbClr val="000000"/>
                </a:solidFill>
              </a:rPr>
              <a:t> has the entire series –so this can be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replaced by unpublished images?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31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 rot="4920000">
            <a:off x="6204744" y="4201319"/>
            <a:ext cx="327025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pic>
        <p:nvPicPr>
          <p:cNvPr id="317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008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2819400" y="64008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1447800" y="4572000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8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8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1143000"/>
            <a:ext cx="15874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z=4.0m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z=3.0m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z=2.0m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colored by year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 descr="legend_bcyr_discret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1866899" y="4628630"/>
            <a:ext cx="228601" cy="1372120"/>
          </a:xfrm>
          <a:prstGeom prst="rect">
            <a:avLst/>
          </a:prstGeom>
        </p:spPr>
      </p:pic>
      <p:pic>
        <p:nvPicPr>
          <p:cNvPr id="6" name="Picture 5" descr="Nor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2794535" y="4749813"/>
            <a:ext cx="218159" cy="410652"/>
          </a:xfrm>
          <a:prstGeom prst="rect">
            <a:avLst/>
          </a:prstGeom>
        </p:spPr>
      </p:pic>
      <p:pic>
        <p:nvPicPr>
          <p:cNvPr id="3" name="Picture 2" descr="elev40c_bcyr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8" b="26636"/>
          <a:stretch/>
        </p:blipFill>
        <p:spPr>
          <a:xfrm>
            <a:off x="3048000" y="304800"/>
            <a:ext cx="5715000" cy="2265325"/>
          </a:xfrm>
          <a:prstGeom prst="rect">
            <a:avLst/>
          </a:prstGeom>
        </p:spPr>
      </p:pic>
      <p:pic>
        <p:nvPicPr>
          <p:cNvPr id="4" name="Picture 3" descr="elev30c_bcyr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8" b="24617"/>
          <a:stretch/>
        </p:blipFill>
        <p:spPr>
          <a:xfrm>
            <a:off x="3435975" y="2239447"/>
            <a:ext cx="5250825" cy="2180153"/>
          </a:xfrm>
          <a:prstGeom prst="rect">
            <a:avLst/>
          </a:prstGeom>
        </p:spPr>
      </p:pic>
      <p:pic>
        <p:nvPicPr>
          <p:cNvPr id="7" name="Picture 6" descr="elev20c_bcyr.t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111"/>
          <a:stretch/>
        </p:blipFill>
        <p:spPr>
          <a:xfrm>
            <a:off x="3200400" y="4114800"/>
            <a:ext cx="5579765" cy="2100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962400"/>
            <a:ext cx="133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major hurricanes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2011 and 2003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1552" y="3093682"/>
            <a:ext cx="201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2003 </a:t>
            </a:r>
            <a:r>
              <a:rPr lang="en-US" sz="1200" dirty="0" err="1" smtClean="0">
                <a:solidFill>
                  <a:srgbClr val="000000"/>
                </a:solidFill>
              </a:rPr>
              <a:t>overwash</a:t>
            </a:r>
            <a:r>
              <a:rPr lang="en-US" sz="1200" dirty="0" smtClean="0">
                <a:solidFill>
                  <a:srgbClr val="000000"/>
                </a:solidFill>
              </a:rPr>
              <a:t> after which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the </a:t>
            </a:r>
            <a:r>
              <a:rPr lang="en-US" sz="1200" dirty="0" err="1" smtClean="0">
                <a:solidFill>
                  <a:srgbClr val="000000"/>
                </a:solidFill>
              </a:rPr>
              <a:t>foredune</a:t>
            </a:r>
            <a:r>
              <a:rPr lang="en-US" sz="1200" dirty="0" smtClean="0">
                <a:solidFill>
                  <a:srgbClr val="000000"/>
                </a:solidFill>
              </a:rPr>
              <a:t> was rebuilt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at 3m height and above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048000" y="3505200"/>
            <a:ext cx="35814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28600" y="304800"/>
            <a:ext cx="2879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use figures with change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instead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70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 rot="4920000">
            <a:off x="6204744" y="4201319"/>
            <a:ext cx="327025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85800" y="29845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472400"/>
                </a:solidFill>
              </a:rPr>
              <a:t>Dynamics at </a:t>
            </a:r>
            <a:r>
              <a:rPr lang="en-US" sz="3600" b="1" dirty="0" err="1" smtClean="0">
                <a:solidFill>
                  <a:srgbClr val="472400"/>
                </a:solidFill>
              </a:rPr>
              <a:t>Rodanthe</a:t>
            </a:r>
            <a:endParaRPr lang="en-US" sz="3600" b="1" dirty="0" smtClean="0">
              <a:solidFill>
                <a:srgbClr val="472400"/>
              </a:solidFill>
            </a:endParaRP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1163638" y="4010025"/>
            <a:ext cx="15684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ts val="288"/>
              </a:spcBef>
              <a:spcAft>
                <a:spcPts val="288"/>
              </a:spcAft>
              <a:buSzPct val="100000"/>
              <a:defRPr/>
            </a:pPr>
            <a:r>
              <a:rPr lang="en-US" sz="1600" b="1" dirty="0" smtClean="0">
                <a:solidFill>
                  <a:srgbClr val="000000"/>
                </a:solidFill>
                <a:cs typeface="msgothic" charset="0"/>
              </a:rPr>
              <a:t>sand disposal</a:t>
            </a:r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flipV="1">
            <a:off x="7337425" y="4727575"/>
            <a:ext cx="1588" cy="7588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7316788" y="5449888"/>
            <a:ext cx="655637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H="1">
            <a:off x="7050088" y="5478463"/>
            <a:ext cx="276225" cy="4016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6635750" y="4700588"/>
            <a:ext cx="7334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Time</a:t>
            </a:r>
          </a:p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[year]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7742238" y="5497513"/>
            <a:ext cx="631825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600" b="1" smtClean="0">
                <a:solidFill>
                  <a:srgbClr val="000000"/>
                </a:solidFill>
              </a:rPr>
              <a:t>Y[m]</a:t>
            </a: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6438900" y="5578475"/>
            <a:ext cx="631825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600" b="1" smtClean="0">
                <a:solidFill>
                  <a:srgbClr val="000000"/>
                </a:solidFill>
              </a:rPr>
              <a:t>X[m]</a:t>
            </a:r>
          </a:p>
        </p:txBody>
      </p:sp>
      <p:pic>
        <p:nvPicPr>
          <p:cNvPr id="317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1148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8458200" y="40386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8267700" y="1847850"/>
            <a:ext cx="519113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pic>
        <p:nvPicPr>
          <p:cNvPr id="259097" name="Picture 39" descr="lgyea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1931988"/>
            <a:ext cx="136525" cy="86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4345" y="2335323"/>
            <a:ext cx="595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Isabel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6" name="Picture 5" descr="rod_stc99_11_2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3150834" cy="1409700"/>
          </a:xfrm>
          <a:prstGeom prst="rect">
            <a:avLst/>
          </a:prstGeom>
        </p:spPr>
      </p:pic>
      <p:pic>
        <p:nvPicPr>
          <p:cNvPr id="7" name="Picture 6" descr="rod_stc99_11_07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371600"/>
            <a:ext cx="2497156" cy="3048000"/>
          </a:xfrm>
          <a:prstGeom prst="rect">
            <a:avLst/>
          </a:prstGeom>
        </p:spPr>
      </p:pic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4953000" y="3116296"/>
            <a:ext cx="863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3000"/>
              </a:lnSpc>
              <a:buSzPct val="100000"/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z=0.7m</a:t>
            </a:r>
          </a:p>
          <a:p>
            <a:pPr algn="ctr" eaLnBrk="0" hangingPunct="0">
              <a:lnSpc>
                <a:spcPct val="93000"/>
              </a:lnSpc>
              <a:buSzPct val="100000"/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93000"/>
              </a:lnSpc>
              <a:buSzPct val="100000"/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93000"/>
              </a:lnSpc>
              <a:buSzPct val="100000"/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93000"/>
              </a:lnSpc>
              <a:buSzPct val="100000"/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93000"/>
              </a:lnSpc>
              <a:buSzPct val="100000"/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93000"/>
              </a:lnSpc>
              <a:buSzPct val="100000"/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93000"/>
              </a:lnSpc>
              <a:buSzPct val="100000"/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93000"/>
              </a:lnSpc>
              <a:buSzPct val="100000"/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93000"/>
              </a:lnSpc>
              <a:buSzPct val="100000"/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z=</a:t>
            </a:r>
            <a:r>
              <a:rPr lang="en-US" sz="1600" b="1" dirty="0">
                <a:solidFill>
                  <a:srgbClr val="000000"/>
                </a:solidFill>
              </a:rPr>
              <a:t>4</a:t>
            </a:r>
            <a:r>
              <a:rPr lang="en-US" sz="1600" b="1" dirty="0" smtClean="0">
                <a:solidFill>
                  <a:srgbClr val="000000"/>
                </a:solidFill>
              </a:rPr>
              <a:t>.0m</a:t>
            </a:r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 flipH="1" flipV="1">
            <a:off x="2514600" y="2514600"/>
            <a:ext cx="1828800" cy="15240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24800" y="1295400"/>
            <a:ext cx="1048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Irene breach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H="1">
            <a:off x="7162800" y="1752600"/>
            <a:ext cx="1143000" cy="533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pic>
        <p:nvPicPr>
          <p:cNvPr id="9" name="Picture 8" descr="rod_stc99_11_4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48200"/>
            <a:ext cx="2819400" cy="1763406"/>
          </a:xfrm>
          <a:prstGeom prst="rect">
            <a:avLst/>
          </a:prstGeom>
        </p:spPr>
      </p:pic>
      <p:pic>
        <p:nvPicPr>
          <p:cNvPr id="12" name="Picture 11" descr="rod_stc99_11_3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3124200" cy="1305487"/>
          </a:xfrm>
          <a:prstGeom prst="rect">
            <a:avLst/>
          </a:prstGeom>
        </p:spPr>
      </p:pic>
      <p:sp>
        <p:nvSpPr>
          <p:cNvPr id="32" name="Line 17"/>
          <p:cNvSpPr>
            <a:spLocks noChangeShapeType="1"/>
          </p:cNvSpPr>
          <p:nvPr/>
        </p:nvSpPr>
        <p:spPr bwMode="auto">
          <a:xfrm flipH="1" flipV="1">
            <a:off x="2667000" y="3733800"/>
            <a:ext cx="1828800" cy="15240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274344" y="3962400"/>
            <a:ext cx="197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post Isabel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constructed dune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migrating inlands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1143000"/>
            <a:ext cx="3075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z=2m, colored by occupancy $$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18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066800"/>
            <a:ext cx="635677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Rodanthe</a:t>
            </a:r>
            <a:r>
              <a:rPr lang="en-US" dirty="0" smtClean="0">
                <a:solidFill>
                  <a:srgbClr val="000000"/>
                </a:solidFill>
              </a:rPr>
              <a:t> change in 14 years: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DEM with Ortho 1997 and 2011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what happened? How did it get there?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animation (in presentation)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shorelines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ridgelines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volumes</a:t>
            </a:r>
          </a:p>
          <a:p>
            <a:pPr marL="342900" indent="-342900"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</a:rPr>
              <a:t>isosurfaces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STC </a:t>
            </a:r>
            <a:r>
              <a:rPr lang="en-US" dirty="0" err="1" smtClean="0">
                <a:solidFill>
                  <a:srgbClr val="000000"/>
                </a:solidFill>
              </a:rPr>
              <a:t>crossections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homes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refer to previous paper for core and envelope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4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cvo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3683000" cy="3059303"/>
          </a:xfrm>
          <a:prstGeom prst="rect">
            <a:avLst/>
          </a:prstGeom>
        </p:spPr>
      </p:pic>
      <p:pic>
        <p:nvPicPr>
          <p:cNvPr id="3" name="Picture 2" descr="Ericvo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69532"/>
            <a:ext cx="4038600" cy="2564268"/>
          </a:xfrm>
          <a:prstGeom prst="rect">
            <a:avLst/>
          </a:prstGeom>
        </p:spPr>
      </p:pic>
      <p:pic>
        <p:nvPicPr>
          <p:cNvPr id="4" name="Picture 3" descr="Ericvol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33799"/>
            <a:ext cx="3733800" cy="2590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2880" y="4754880"/>
            <a:ext cx="201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acceleration?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v05_lines_bcyrNb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0" b="8354"/>
          <a:stretch/>
        </p:blipFill>
        <p:spPr>
          <a:xfrm>
            <a:off x="1104900" y="1896915"/>
            <a:ext cx="6921618" cy="4388144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 rot="4920000">
            <a:off x="6204744" y="4201319"/>
            <a:ext cx="327025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pic>
        <p:nvPicPr>
          <p:cNvPr id="317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50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3810000" y="56388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1447800" y="4572000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1752600"/>
            <a:ext cx="1028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2011 breach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3657600" y="2209800"/>
            <a:ext cx="381000" cy="914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1143000"/>
            <a:ext cx="2380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z=0.5m, colored by year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 descr="legend_bcyr_discret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1866899" y="4628630"/>
            <a:ext cx="228601" cy="1372120"/>
          </a:xfrm>
          <a:prstGeom prst="rect">
            <a:avLst/>
          </a:prstGeom>
        </p:spPr>
      </p:pic>
      <p:pic>
        <p:nvPicPr>
          <p:cNvPr id="6" name="Picture 5" descr="Nort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2794535" y="4749813"/>
            <a:ext cx="218159" cy="410652"/>
          </a:xfrm>
          <a:prstGeom prst="rect">
            <a:avLst/>
          </a:prstGeom>
        </p:spPr>
      </p:pic>
      <p:pic>
        <p:nvPicPr>
          <p:cNvPr id="3" name="Picture 2" descr="shorelin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0" r="11138"/>
          <a:stretch/>
        </p:blipFill>
        <p:spPr>
          <a:xfrm>
            <a:off x="6781800" y="1283590"/>
            <a:ext cx="1903506" cy="3224019"/>
          </a:xfrm>
          <a:prstGeom prst="rect">
            <a:avLst/>
          </a:prstGeom>
        </p:spPr>
      </p:pic>
      <p:pic>
        <p:nvPicPr>
          <p:cNvPr id="4" name="Picture 3" descr="shorelinesfix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5" r="14048" b="27451"/>
          <a:stretch/>
        </p:blipFill>
        <p:spPr>
          <a:xfrm rot="10800000">
            <a:off x="6324600" y="990600"/>
            <a:ext cx="2256118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30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v30_change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1" b="23686"/>
          <a:stretch/>
        </p:blipFill>
        <p:spPr>
          <a:xfrm>
            <a:off x="685800" y="457200"/>
            <a:ext cx="6297546" cy="2555241"/>
          </a:xfrm>
          <a:prstGeom prst="rect">
            <a:avLst/>
          </a:prstGeom>
        </p:spPr>
      </p:pic>
      <p:pic>
        <p:nvPicPr>
          <p:cNvPr id="3" name="Picture 2" descr="elev10_change1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2" b="23538"/>
          <a:stretch/>
        </p:blipFill>
        <p:spPr>
          <a:xfrm>
            <a:off x="838199" y="3429000"/>
            <a:ext cx="6788727" cy="266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2133600"/>
            <a:ext cx="201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2003 </a:t>
            </a:r>
            <a:r>
              <a:rPr lang="en-US" sz="1200" dirty="0" err="1" smtClean="0">
                <a:solidFill>
                  <a:srgbClr val="000000"/>
                </a:solidFill>
              </a:rPr>
              <a:t>overwash</a:t>
            </a:r>
            <a:r>
              <a:rPr lang="en-US" sz="1200" dirty="0" smtClean="0">
                <a:solidFill>
                  <a:srgbClr val="000000"/>
                </a:solidFill>
              </a:rPr>
              <a:t> after which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the </a:t>
            </a:r>
            <a:r>
              <a:rPr lang="en-US" sz="1200" dirty="0" err="1" smtClean="0">
                <a:solidFill>
                  <a:srgbClr val="000000"/>
                </a:solidFill>
              </a:rPr>
              <a:t>foredune</a:t>
            </a:r>
            <a:r>
              <a:rPr lang="en-US" sz="1200" dirty="0" smtClean="0">
                <a:solidFill>
                  <a:srgbClr val="000000"/>
                </a:solidFill>
              </a:rPr>
              <a:t> was rebuilt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at 3m height and above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457200"/>
            <a:ext cx="2500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z</a:t>
            </a:r>
            <a:r>
              <a:rPr lang="en-US" sz="1600" dirty="0" smtClean="0">
                <a:solidFill>
                  <a:srgbClr val="000000"/>
                </a:solidFill>
              </a:rPr>
              <a:t>=3.0m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z=2.0m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colored by </a:t>
            </a:r>
            <a:r>
              <a:rPr lang="en-US" sz="1600" dirty="0" smtClean="0">
                <a:solidFill>
                  <a:srgbClr val="000000"/>
                </a:solidFill>
              </a:rPr>
              <a:t>rate of change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Picture 5" descr="leg_ratechan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453157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68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00400"/>
            <a:ext cx="3810000" cy="2857183"/>
          </a:xfrm>
          <a:prstGeom prst="rect">
            <a:avLst/>
          </a:prstGeom>
        </p:spPr>
      </p:pic>
      <p:pic>
        <p:nvPicPr>
          <p:cNvPr id="3" name="Picture 2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124200"/>
            <a:ext cx="4572508" cy="3429000"/>
          </a:xfrm>
          <a:prstGeom prst="rect">
            <a:avLst/>
          </a:prstGeom>
        </p:spPr>
      </p:pic>
      <p:pic>
        <p:nvPicPr>
          <p:cNvPr id="4" name="Picture 3" descr="rod_stc99_11_8mtime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1"/>
            <a:ext cx="3359199" cy="1600200"/>
          </a:xfrm>
          <a:prstGeom prst="rect">
            <a:avLst/>
          </a:prstGeom>
        </p:spPr>
      </p:pic>
      <p:pic>
        <p:nvPicPr>
          <p:cNvPr id="5" name="Picture 4" descr="rod_stc99_11_8m_visito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"/>
            <a:ext cx="3429000" cy="2065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609600"/>
            <a:ext cx="1673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colored by occupancy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76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438400"/>
            <a:ext cx="370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Cape Hatteras 1997-</a:t>
            </a:r>
            <a:r>
              <a:rPr lang="en-US" dirty="0" smtClean="0">
                <a:solidFill>
                  <a:schemeClr val="tx1"/>
                </a:solidFill>
              </a:rPr>
              <a:t>2011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6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e97_11_stc_iso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8" y="3048000"/>
            <a:ext cx="4343400" cy="3237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2541657"/>
            <a:ext cx="3703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Cape Hatteras 1997-2011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shoreline and 4.5m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3" descr="cape97_11_stc_iso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00400"/>
            <a:ext cx="4130842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2800" y="5715000"/>
            <a:ext cx="2237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Cape Hatteras 1997-2011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5715000"/>
            <a:ext cx="1112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evolution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of shoreline 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0" y="5486400"/>
            <a:ext cx="1107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evolution of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fore-dunes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at z=4.5 m</a:t>
            </a:r>
          </a:p>
        </p:txBody>
      </p:sp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864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4648200" y="54102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pic>
        <p:nvPicPr>
          <p:cNvPr id="11" name="Picture 10" descr="Nor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4262556" y="4903098"/>
            <a:ext cx="218159" cy="410652"/>
          </a:xfrm>
          <a:prstGeom prst="rect">
            <a:avLst/>
          </a:prstGeom>
        </p:spPr>
      </p:pic>
      <p:pic>
        <p:nvPicPr>
          <p:cNvPr id="13" name="Picture 12" descr="cape97_11_stc_iso25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19292" r="8889" b="20219"/>
          <a:stretch/>
        </p:blipFill>
        <p:spPr>
          <a:xfrm>
            <a:off x="4724400" y="457200"/>
            <a:ext cx="3911600" cy="27198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11600" y="2367280"/>
            <a:ext cx="628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z=3.5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pe97_11_stc_iso05yrshrlines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 r="12000" b="18895"/>
          <a:stretch/>
        </p:blipFill>
        <p:spPr>
          <a:xfrm>
            <a:off x="381000" y="304800"/>
            <a:ext cx="8046720" cy="3119120"/>
          </a:xfrm>
          <a:prstGeom prst="rect">
            <a:avLst/>
          </a:prstGeom>
        </p:spPr>
      </p:pic>
      <p:pic>
        <p:nvPicPr>
          <p:cNvPr id="7" name="Picture 6" descr="shorelines_hilshad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8"/>
          <a:stretch/>
        </p:blipFill>
        <p:spPr>
          <a:xfrm>
            <a:off x="0" y="533400"/>
            <a:ext cx="3311517" cy="274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2800" y="5715000"/>
            <a:ext cx="2237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Cape Hatteras 1997-2011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5715000"/>
            <a:ext cx="1112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evolution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of shoreline 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0" y="5486400"/>
            <a:ext cx="1107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evolution of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fore-dunes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at z=4.5 m</a:t>
            </a:r>
          </a:p>
        </p:txBody>
      </p:sp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864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4648200" y="54102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pic>
        <p:nvPicPr>
          <p:cNvPr id="11" name="Picture 10" descr="Nor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4262556" y="4903098"/>
            <a:ext cx="218159" cy="4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6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64649</TotalTime>
  <Words>534</Words>
  <Application>Microsoft Macintosh PowerPoint</Application>
  <PresentationFormat>On-screen Show (4:3)</PresentationFormat>
  <Paragraphs>184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Geomorphometry II: spatial and temporal terrain analysis</dc:title>
  <cp:lastModifiedBy>Helena Mitasova User</cp:lastModifiedBy>
  <cp:revision>283</cp:revision>
  <cp:lastPrinted>2011-09-03T03:58:22Z</cp:lastPrinted>
  <dcterms:created xsi:type="dcterms:W3CDTF">2010-07-15T16:52:41Z</dcterms:created>
  <dcterms:modified xsi:type="dcterms:W3CDTF">2012-08-20T04:55:25Z</dcterms:modified>
</cp:coreProperties>
</file>