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Lst>
  <p:notesMasterIdLst>
    <p:notesMasterId r:id="rId30"/>
  </p:notesMasterIdLst>
  <p:handoutMasterIdLst>
    <p:handoutMasterId r:id="rId31"/>
  </p:handoutMasterIdLst>
  <p:sldIdLst>
    <p:sldId id="256" r:id="rId18"/>
    <p:sldId id="341" r:id="rId19"/>
    <p:sldId id="339" r:id="rId20"/>
    <p:sldId id="340" r:id="rId21"/>
    <p:sldId id="259" r:id="rId22"/>
    <p:sldId id="326" r:id="rId23"/>
    <p:sldId id="330" r:id="rId24"/>
    <p:sldId id="345" r:id="rId25"/>
    <p:sldId id="344" r:id="rId26"/>
    <p:sldId id="346" r:id="rId27"/>
    <p:sldId id="276" r:id="rId28"/>
    <p:sldId id="343" r:id="rId29"/>
  </p:sldIdLst>
  <p:sldSz cx="9144000" cy="6858000" type="screen4x3"/>
  <p:notesSz cx="6858000" cy="9144000"/>
  <p:defaultTextStyle>
    <a:defPPr>
      <a:defRPr lang="en-GB"/>
    </a:defPPr>
    <a:lvl1pPr algn="l" defTabSz="449263"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1pPr>
    <a:lvl2pPr marL="742950" indent="-285750" algn="l" defTabSz="449263"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52008"/>
    <a:srgbClr val="472400"/>
    <a:srgbClr val="19FF07"/>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39" d="100"/>
          <a:sy n="139" d="100"/>
        </p:scale>
        <p:origin x="-624" y="-336"/>
      </p:cViewPr>
      <p:guideLst>
        <p:guide orient="horz" pos="2160"/>
        <p:guide pos="2736"/>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3.xml"/><Relationship Id="rId21" Type="http://schemas.openxmlformats.org/officeDocument/2006/relationships/slide" Target="slides/slide4.xml"/><Relationship Id="rId22" Type="http://schemas.openxmlformats.org/officeDocument/2006/relationships/slide" Target="slides/slide5.xml"/><Relationship Id="rId23" Type="http://schemas.openxmlformats.org/officeDocument/2006/relationships/slide" Target="slides/slide6.xml"/><Relationship Id="rId24" Type="http://schemas.openxmlformats.org/officeDocument/2006/relationships/slide" Target="slides/slide7.xml"/><Relationship Id="rId25" Type="http://schemas.openxmlformats.org/officeDocument/2006/relationships/slide" Target="slides/slide8.xml"/><Relationship Id="rId26" Type="http://schemas.openxmlformats.org/officeDocument/2006/relationships/slide" Target="slides/slide9.xml"/><Relationship Id="rId27" Type="http://schemas.openxmlformats.org/officeDocument/2006/relationships/slide" Target="slides/slide10.xml"/><Relationship Id="rId28" Type="http://schemas.openxmlformats.org/officeDocument/2006/relationships/slide" Target="slides/slide11.xml"/><Relationship Id="rId29" Type="http://schemas.openxmlformats.org/officeDocument/2006/relationships/slide" Target="slides/slide1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 Target="slides/slide1.xml"/><Relationship Id="rId19"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C9DD79-63C2-EF4B-B91C-223BD799D4A7}" type="datetimeFigureOut">
              <a:rPr lang="en-US" smtClean="0"/>
              <a:t>2/9/12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073AB-77D8-8348-98B2-3A827C4208E8}" type="slidenum">
              <a:rPr lang="en-US" smtClean="0"/>
              <a:t>‹#›</a:t>
            </a:fld>
            <a:endParaRPr lang="en-US"/>
          </a:p>
        </p:txBody>
      </p:sp>
    </p:spTree>
    <p:extLst>
      <p:ext uri="{BB962C8B-B14F-4D97-AF65-F5344CB8AC3E}">
        <p14:creationId xmlns:p14="http://schemas.microsoft.com/office/powerpoint/2010/main" val="31051843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3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3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3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3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3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3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5"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6"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7"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8"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9"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0"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1"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2"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3"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4"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5"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6"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7"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8"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9"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0"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1"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2"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3"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4"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5"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6"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7"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8"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9"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0"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1"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2" name="Text Box 40"/>
          <p:cNvSpPr txBox="1">
            <a:spLocks noChangeArrowheads="1"/>
          </p:cNvSpPr>
          <p:nvPr/>
        </p:nvSpPr>
        <p:spPr bwMode="auto">
          <a:xfrm>
            <a:off x="0" y="0"/>
            <a:ext cx="29670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3" name="Text Box 41"/>
          <p:cNvSpPr txBox="1">
            <a:spLocks noChangeArrowheads="1"/>
          </p:cNvSpPr>
          <p:nvPr/>
        </p:nvSpPr>
        <p:spPr bwMode="auto">
          <a:xfrm>
            <a:off x="3886200" y="0"/>
            <a:ext cx="29670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4" name="Rectangle 42"/>
          <p:cNvSpPr>
            <a:spLocks noGrp="1" noRot="1" noChangeAspect="1" noChangeArrowheads="1"/>
          </p:cNvSpPr>
          <p:nvPr>
            <p:ph type="sldImg"/>
          </p:nvPr>
        </p:nvSpPr>
        <p:spPr bwMode="auto">
          <a:xfrm>
            <a:off x="1143000" y="685800"/>
            <a:ext cx="4510088" cy="336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18475" name="Rectangle 43"/>
          <p:cNvSpPr>
            <a:spLocks noGrp="1" noChangeArrowheads="1"/>
          </p:cNvSpPr>
          <p:nvPr>
            <p:ph type="body"/>
          </p:nvPr>
        </p:nvSpPr>
        <p:spPr bwMode="auto">
          <a:xfrm>
            <a:off x="914400" y="4343400"/>
            <a:ext cx="4967288" cy="4052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noProof="0" smtClean="0"/>
          </a:p>
        </p:txBody>
      </p:sp>
      <p:sp>
        <p:nvSpPr>
          <p:cNvPr id="18476" name="Text Box 44"/>
          <p:cNvSpPr txBox="1">
            <a:spLocks noChangeArrowheads="1"/>
          </p:cNvSpPr>
          <p:nvPr/>
        </p:nvSpPr>
        <p:spPr bwMode="auto">
          <a:xfrm>
            <a:off x="0" y="8678863"/>
            <a:ext cx="29670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7" name="Rectangle 45"/>
          <p:cNvSpPr>
            <a:spLocks noGrp="1" noChangeArrowheads="1"/>
          </p:cNvSpPr>
          <p:nvPr>
            <p:ph type="sldNum"/>
          </p:nvPr>
        </p:nvSpPr>
        <p:spPr bwMode="auto">
          <a:xfrm>
            <a:off x="3886200" y="8686800"/>
            <a:ext cx="2909888" cy="39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eaLnBrk="1">
              <a:lnSpc>
                <a:spcPct val="100000"/>
              </a:lnSpc>
              <a:buClrTx/>
              <a:buFontTx/>
              <a:buNone/>
              <a:tabLst>
                <a:tab pos="723900" algn="l"/>
                <a:tab pos="1447800" algn="l"/>
                <a:tab pos="2171700" algn="l"/>
                <a:tab pos="2895600" algn="l"/>
              </a:tabLst>
              <a:defRPr sz="1200">
                <a:solidFill>
                  <a:srgbClr val="000000"/>
                </a:solidFill>
                <a:latin typeface="Times New Roman" charset="0"/>
                <a:cs typeface="Arial Unicode MS" charset="0"/>
              </a:defRPr>
            </a:lvl1pPr>
          </a:lstStyle>
          <a:p>
            <a:pPr>
              <a:defRPr/>
            </a:pPr>
            <a:fld id="{F815DD5C-4946-5C48-BCF0-E9708121CB07}" type="slidenum">
              <a:rPr lang="en-GB"/>
              <a:pPr>
                <a:defRPr/>
              </a:pPr>
              <a:t>‹#›</a:t>
            </a:fld>
            <a:endParaRPr lang="en-GB"/>
          </a:p>
        </p:txBody>
      </p:sp>
    </p:spTree>
    <p:extLst>
      <p:ext uri="{BB962C8B-B14F-4D97-AF65-F5344CB8AC3E}">
        <p14:creationId xmlns:p14="http://schemas.microsoft.com/office/powerpoint/2010/main" val="83872016"/>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5"/>
          <p:cNvSpPr>
            <a:spLocks noGrp="1" noChangeArrowheads="1"/>
          </p:cNvSpPr>
          <p:nvPr>
            <p:ph type="sldNum" sz="quarter"/>
          </p:nvPr>
        </p:nvSpPr>
        <p:spPr/>
        <p:txBody>
          <a:bodyPr/>
          <a:lstStyle/>
          <a:p>
            <a:pPr>
              <a:defRPr/>
            </a:pPr>
            <a:fld id="{2D5068AE-ABC0-BE48-9893-41E06D3386C5}" type="slidenum">
              <a:rPr lang="en-GB"/>
              <a:pPr>
                <a:defRPr/>
              </a:pPr>
              <a:t>1</a:t>
            </a:fld>
            <a:endParaRPr lang="en-GB"/>
          </a:p>
        </p:txBody>
      </p:sp>
      <p:sp>
        <p:nvSpPr>
          <p:cNvPr id="4198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86" name="Text Box 2"/>
          <p:cNvSpPr txBox="1">
            <a:spLocks noGrp="1" noChangeArrowheads="1"/>
          </p:cNvSpPr>
          <p:nvPr>
            <p:ph type="body"/>
          </p:nvPr>
        </p:nvSpPr>
        <p:spPr>
          <a:xfrm>
            <a:off x="685800" y="4343400"/>
            <a:ext cx="5486400" cy="71120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eaLnBrk="1" hangingPunct="1">
              <a:lnSpc>
                <a:spcPct val="87000"/>
              </a:lnSpc>
              <a:spcBef>
                <a:spcPts val="1600"/>
              </a:spcBef>
              <a:buClrTx/>
              <a:buFontTx/>
              <a:buNone/>
              <a:defRPr/>
            </a:pPr>
            <a:endParaRPr lang="en-GB" sz="1600" dirty="0"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5"/>
          <p:cNvSpPr>
            <a:spLocks noGrp="1" noChangeArrowheads="1"/>
          </p:cNvSpPr>
          <p:nvPr>
            <p:ph type="sldNum" sz="quarter"/>
          </p:nvPr>
        </p:nvSpPr>
        <p:spPr/>
        <p:txBody>
          <a:bodyPr/>
          <a:lstStyle/>
          <a:p>
            <a:pPr>
              <a:defRPr/>
            </a:pPr>
            <a:fld id="{7B8E38BA-173D-8A49-B582-3ABD94266AB9}" type="slidenum">
              <a:rPr lang="en-GB"/>
              <a:pPr>
                <a:defRPr/>
              </a:pPr>
              <a:t>11</a:t>
            </a:fld>
            <a:endParaRPr lang="en-GB"/>
          </a:p>
        </p:txBody>
      </p:sp>
      <p:sp>
        <p:nvSpPr>
          <p:cNvPr id="62465" name="Text Box 1"/>
          <p:cNvSpPr txBox="1">
            <a:spLocks noChangeArrowheads="1"/>
          </p:cNvSpPr>
          <p:nvPr/>
        </p:nvSpPr>
        <p:spPr bwMode="auto">
          <a:xfrm>
            <a:off x="3886200" y="8686800"/>
            <a:ext cx="2954338"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eaLnBrk="1" hangingPunct="1">
              <a:lnSpc>
                <a:spcPct val="94000"/>
              </a:lnSpc>
              <a:buClrTx/>
              <a:buFontTx/>
              <a:buNone/>
              <a:defRPr/>
            </a:pPr>
            <a:fld id="{2FC534B0-B0B7-2642-B971-12927D83F492}" type="slidenum">
              <a:rPr lang="en-GB" sz="1400" smtClean="0">
                <a:solidFill>
                  <a:srgbClr val="000000"/>
                </a:solidFill>
              </a:rPr>
              <a:pPr algn="r" eaLnBrk="1" hangingPunct="1">
                <a:lnSpc>
                  <a:spcPct val="94000"/>
                </a:lnSpc>
                <a:buClrTx/>
                <a:buFontTx/>
                <a:buNone/>
                <a:defRPr/>
              </a:pPr>
              <a:t>11</a:t>
            </a:fld>
            <a:endParaRPr lang="en-GB" sz="1400" smtClean="0">
              <a:solidFill>
                <a:srgbClr val="000000"/>
              </a:solidFill>
            </a:endParaRPr>
          </a:p>
        </p:txBody>
      </p:sp>
      <p:sp>
        <p:nvSpPr>
          <p:cNvPr id="6246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467" name="Text Box 3"/>
          <p:cNvSpPr txBox="1">
            <a:spLocks noGrp="1" noChangeArrowheads="1"/>
          </p:cNvSpPr>
          <p:nvPr>
            <p:ph type="body"/>
          </p:nvPr>
        </p:nvSpPr>
        <p:spPr>
          <a:xfrm>
            <a:off x="914400" y="4343400"/>
            <a:ext cx="4968875" cy="405447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Text Box 1"/>
          <p:cNvSpPr txBox="1">
            <a:spLocks noChangeArrowheads="1"/>
          </p:cNvSpPr>
          <p:nvPr>
            <p:ph type="sldImg"/>
          </p:nvPr>
        </p:nvSpPr>
        <p:spPr bwMode="auto">
          <a:xfrm>
            <a:off x="-528078" y="0"/>
            <a:ext cx="4231622" cy="3271694"/>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9154" name="Text Box 2"/>
          <p:cNvSpPr txBox="1">
            <a:spLocks noChangeArrowheads="1"/>
          </p:cNvSpPr>
          <p:nvPr>
            <p:ph type="body" idx="1"/>
          </p:nvPr>
        </p:nvSpPr>
        <p:spPr bwMode="auto">
          <a:xfrm>
            <a:off x="444034" y="3924013"/>
            <a:ext cx="5167312" cy="36902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5"/>
          <p:cNvSpPr>
            <a:spLocks noGrp="1" noChangeArrowheads="1"/>
          </p:cNvSpPr>
          <p:nvPr>
            <p:ph type="sldNum" sz="quarter"/>
          </p:nvPr>
        </p:nvSpPr>
        <p:spPr/>
        <p:txBody>
          <a:bodyPr/>
          <a:lstStyle/>
          <a:p>
            <a:pPr>
              <a:defRPr/>
            </a:pPr>
            <a:fld id="{0B47949F-C5F5-3843-B8B1-A88CDDFCC709}" type="slidenum">
              <a:rPr lang="en-GB"/>
              <a:pPr>
                <a:defRPr/>
              </a:pPr>
              <a:t>2</a:t>
            </a:fld>
            <a:endParaRPr lang="en-GB"/>
          </a:p>
        </p:txBody>
      </p:sp>
      <p:sp>
        <p:nvSpPr>
          <p:cNvPr id="50177" name="Text Box 1"/>
          <p:cNvSpPr txBox="1">
            <a:spLocks noGrp="1" noRot="1" noChangeAspect="1" noChangeArrowheads="1"/>
          </p:cNvSpPr>
          <p:nvPr>
            <p:ph type="sldImg"/>
          </p:nvPr>
        </p:nvSpPr>
        <p:spPr>
          <a:xfrm>
            <a:off x="1144588" y="693738"/>
            <a:ext cx="4560887" cy="3421062"/>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0178" name="Text Box 2"/>
          <p:cNvSpPr txBox="1">
            <a:spLocks noGrp="1" noChangeArrowheads="1"/>
          </p:cNvSpPr>
          <p:nvPr>
            <p:ph type="body" idx="1"/>
          </p:nvPr>
        </p:nvSpPr>
        <p:spPr>
          <a:xfrm>
            <a:off x="914400" y="4343400"/>
            <a:ext cx="4968875" cy="405447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5"/>
          <p:cNvSpPr>
            <a:spLocks noGrp="1" noChangeArrowheads="1"/>
          </p:cNvSpPr>
          <p:nvPr>
            <p:ph type="sldNum" sz="quarter"/>
          </p:nvPr>
        </p:nvSpPr>
        <p:spPr/>
        <p:txBody>
          <a:bodyPr/>
          <a:lstStyle/>
          <a:p>
            <a:pPr>
              <a:defRPr/>
            </a:pPr>
            <a:fld id="{0B47949F-C5F5-3843-B8B1-A88CDDFCC709}" type="slidenum">
              <a:rPr lang="en-GB"/>
              <a:pPr>
                <a:defRPr/>
              </a:pPr>
              <a:t>3</a:t>
            </a:fld>
            <a:endParaRPr lang="en-GB"/>
          </a:p>
        </p:txBody>
      </p:sp>
      <p:sp>
        <p:nvSpPr>
          <p:cNvPr id="50177" name="Text Box 1"/>
          <p:cNvSpPr txBox="1">
            <a:spLocks noGrp="1" noRot="1" noChangeAspect="1" noChangeArrowheads="1"/>
          </p:cNvSpPr>
          <p:nvPr>
            <p:ph type="sldImg"/>
          </p:nvPr>
        </p:nvSpPr>
        <p:spPr>
          <a:xfrm>
            <a:off x="1144588" y="693738"/>
            <a:ext cx="4560887" cy="3421062"/>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0178" name="Text Box 2"/>
          <p:cNvSpPr txBox="1">
            <a:spLocks noGrp="1" noChangeArrowheads="1"/>
          </p:cNvSpPr>
          <p:nvPr>
            <p:ph type="body" idx="1"/>
          </p:nvPr>
        </p:nvSpPr>
        <p:spPr>
          <a:xfrm>
            <a:off x="914400" y="4343400"/>
            <a:ext cx="4968875" cy="405447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5"/>
          <p:cNvSpPr>
            <a:spLocks noGrp="1" noChangeArrowheads="1"/>
          </p:cNvSpPr>
          <p:nvPr>
            <p:ph type="sldNum" sz="quarter"/>
          </p:nvPr>
        </p:nvSpPr>
        <p:spPr/>
        <p:txBody>
          <a:bodyPr/>
          <a:lstStyle/>
          <a:p>
            <a:pPr>
              <a:defRPr/>
            </a:pPr>
            <a:fld id="{0B47949F-C5F5-3843-B8B1-A88CDDFCC709}" type="slidenum">
              <a:rPr lang="en-GB"/>
              <a:pPr>
                <a:defRPr/>
              </a:pPr>
              <a:t>4</a:t>
            </a:fld>
            <a:endParaRPr lang="en-GB"/>
          </a:p>
        </p:txBody>
      </p:sp>
      <p:sp>
        <p:nvSpPr>
          <p:cNvPr id="50177" name="Text Box 1"/>
          <p:cNvSpPr txBox="1">
            <a:spLocks noGrp="1" noRot="1" noChangeAspect="1" noChangeArrowheads="1"/>
          </p:cNvSpPr>
          <p:nvPr>
            <p:ph type="sldImg"/>
          </p:nvPr>
        </p:nvSpPr>
        <p:spPr>
          <a:xfrm>
            <a:off x="1144588" y="693738"/>
            <a:ext cx="4560887" cy="3421062"/>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0178" name="Text Box 2"/>
          <p:cNvSpPr txBox="1">
            <a:spLocks noGrp="1" noChangeArrowheads="1"/>
          </p:cNvSpPr>
          <p:nvPr>
            <p:ph type="body" idx="1"/>
          </p:nvPr>
        </p:nvSpPr>
        <p:spPr>
          <a:xfrm>
            <a:off x="914400" y="4343400"/>
            <a:ext cx="4968875" cy="405447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5"/>
          <p:cNvSpPr>
            <a:spLocks noGrp="1" noChangeArrowheads="1"/>
          </p:cNvSpPr>
          <p:nvPr>
            <p:ph type="sldNum" sz="quarter"/>
          </p:nvPr>
        </p:nvSpPr>
        <p:spPr/>
        <p:txBody>
          <a:bodyPr/>
          <a:lstStyle/>
          <a:p>
            <a:pPr>
              <a:defRPr/>
            </a:pPr>
            <a:fld id="{2B062F0F-3824-DA48-AD62-30D29C5E9147}" type="slidenum">
              <a:rPr lang="en-GB"/>
              <a:pPr>
                <a:defRPr/>
              </a:pPr>
              <a:t>5</a:t>
            </a:fld>
            <a:endParaRPr lang="en-GB"/>
          </a:p>
        </p:txBody>
      </p:sp>
      <p:sp>
        <p:nvSpPr>
          <p:cNvPr id="4505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58" name="Text Box 2"/>
          <p:cNvSpPr txBox="1">
            <a:spLocks noGrp="1" noChangeArrowheads="1"/>
          </p:cNvSpPr>
          <p:nvPr>
            <p:ph type="body"/>
          </p:nvPr>
        </p:nvSpPr>
        <p:spPr>
          <a:xfrm>
            <a:off x="685800" y="4343400"/>
            <a:ext cx="5486400" cy="71120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eaLnBrk="1" hangingPunct="1">
              <a:lnSpc>
                <a:spcPct val="87000"/>
              </a:lnSpc>
              <a:spcBef>
                <a:spcPts val="1600"/>
              </a:spcBef>
              <a:buClrTx/>
              <a:buFontTx/>
              <a:buNone/>
              <a:defRPr/>
            </a:pPr>
            <a:r>
              <a:rPr lang="en-GB" sz="1600" smtClean="0">
                <a:latin typeface="Arial" charset="0"/>
                <a:cs typeface="Arial" charset="0"/>
              </a:rPr>
              <a:t>Over the past decade free and open source software (FOSS) has moved into mainstreem and its growth includes a wide range of geospatial software tools. The presentation will briefly describe the principles of FOSS and provide an overview of major FOSS projects that support management, processing, analysis, visualization and on-line distribution of georeferenced data. Interoperability between the different tools enabled by the FOSS concept will be highlighted using examples of applications that combine software developed by several projects, such as GRASS, Mapserver, GDAL, PROJ, R-stats, PostGIS, paraview and others. Special focus will be given to the recent new developments in Geographic Resources Analysis Support System (GRASS, </a:t>
            </a:r>
            <a:r>
              <a:rPr lang="en-GB" sz="1600" u="sng" smtClean="0">
                <a:solidFill>
                  <a:srgbClr val="CCCCFF"/>
                </a:solidFill>
                <a:latin typeface="Arial" charset="0"/>
                <a:cs typeface="Arial" charset="0"/>
              </a:rPr>
              <a:t>http://grass.itc.it</a:t>
            </a:r>
            <a:r>
              <a:rPr lang="en-GB" sz="1600" smtClean="0">
                <a:latin typeface="Arial" charset="0"/>
                <a:cs typeface="Arial" charset="0"/>
              </a:rPr>
              <a:t>). Since its original design as a land management tool for military installationsthe system has evolved into one of the most comprehensive, general purpose GIS and support for environmental modeling has been an integral part of its development. Overview of the GRASS6 capabilities relevant to environmental modeling will be provided, including tools for working with 2D and 3D raster data, the completely redesigned topological 2D/3D vector engine, vector network analysis and SQL-based attribute management. Various graphical user interfaces, such as QGIS and JAVAGRASS, that are being used with GRASS will be introduced and enhancements to 3D dynamic visualization will be presented. Environmental modeling will be illustrated by examples in the area of coastal management and sediment pollution control using the latest lidar data and new or updated GRASS6 modules. The talk will conclude with discussion of visions for the future of FOSS geospatial modeling.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5"/>
          <p:cNvSpPr>
            <a:spLocks noGrp="1" noChangeArrowheads="1"/>
          </p:cNvSpPr>
          <p:nvPr>
            <p:ph type="sldNum" sz="quarter"/>
          </p:nvPr>
        </p:nvSpPr>
        <p:spPr/>
        <p:txBody>
          <a:bodyPr/>
          <a:lstStyle/>
          <a:p>
            <a:pPr>
              <a:defRPr/>
            </a:pPr>
            <a:fld id="{0B47949F-C5F5-3843-B8B1-A88CDDFCC709}" type="slidenum">
              <a:rPr lang="en-GB"/>
              <a:pPr>
                <a:defRPr/>
              </a:pPr>
              <a:t>6</a:t>
            </a:fld>
            <a:endParaRPr lang="en-GB"/>
          </a:p>
        </p:txBody>
      </p:sp>
      <p:sp>
        <p:nvSpPr>
          <p:cNvPr id="50177" name="Text Box 1"/>
          <p:cNvSpPr txBox="1">
            <a:spLocks noGrp="1" noRot="1" noChangeAspect="1" noChangeArrowheads="1"/>
          </p:cNvSpPr>
          <p:nvPr>
            <p:ph type="sldImg"/>
          </p:nvPr>
        </p:nvSpPr>
        <p:spPr>
          <a:xfrm>
            <a:off x="1144588" y="693738"/>
            <a:ext cx="4560887" cy="3421062"/>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0178" name="Text Box 2"/>
          <p:cNvSpPr txBox="1">
            <a:spLocks noGrp="1" noChangeArrowheads="1"/>
          </p:cNvSpPr>
          <p:nvPr>
            <p:ph type="body" idx="1"/>
          </p:nvPr>
        </p:nvSpPr>
        <p:spPr>
          <a:xfrm>
            <a:off x="914400" y="4343400"/>
            <a:ext cx="4968875" cy="405447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5"/>
          <p:cNvSpPr>
            <a:spLocks noGrp="1" noChangeArrowheads="1"/>
          </p:cNvSpPr>
          <p:nvPr>
            <p:ph type="sldNum" sz="quarter"/>
          </p:nvPr>
        </p:nvSpPr>
        <p:spPr/>
        <p:txBody>
          <a:bodyPr/>
          <a:lstStyle/>
          <a:p>
            <a:pPr>
              <a:defRPr/>
            </a:pPr>
            <a:fld id="{0B47949F-C5F5-3843-B8B1-A88CDDFCC709}" type="slidenum">
              <a:rPr lang="en-GB"/>
              <a:pPr>
                <a:defRPr/>
              </a:pPr>
              <a:t>7</a:t>
            </a:fld>
            <a:endParaRPr lang="en-GB"/>
          </a:p>
        </p:txBody>
      </p:sp>
      <p:sp>
        <p:nvSpPr>
          <p:cNvPr id="50177" name="Text Box 1"/>
          <p:cNvSpPr txBox="1">
            <a:spLocks noGrp="1" noRot="1" noChangeAspect="1" noChangeArrowheads="1"/>
          </p:cNvSpPr>
          <p:nvPr>
            <p:ph type="sldImg"/>
          </p:nvPr>
        </p:nvSpPr>
        <p:spPr>
          <a:xfrm>
            <a:off x="1144588" y="693738"/>
            <a:ext cx="4560887" cy="3421062"/>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0178" name="Text Box 2"/>
          <p:cNvSpPr txBox="1">
            <a:spLocks noGrp="1" noChangeArrowheads="1"/>
          </p:cNvSpPr>
          <p:nvPr>
            <p:ph type="body" idx="1"/>
          </p:nvPr>
        </p:nvSpPr>
        <p:spPr>
          <a:xfrm>
            <a:off x="914400" y="4343400"/>
            <a:ext cx="4968875" cy="405447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5"/>
          <p:cNvSpPr>
            <a:spLocks noGrp="1" noChangeArrowheads="1"/>
          </p:cNvSpPr>
          <p:nvPr>
            <p:ph type="sldNum" sz="quarter"/>
          </p:nvPr>
        </p:nvSpPr>
        <p:spPr/>
        <p:txBody>
          <a:bodyPr/>
          <a:lstStyle/>
          <a:p>
            <a:pPr>
              <a:defRPr/>
            </a:pPr>
            <a:fld id="{00C7FB79-0489-8143-AB5C-C7F7F92E818D}" type="slidenum">
              <a:rPr lang="en-GB"/>
              <a:pPr>
                <a:defRPr/>
              </a:pPr>
              <a:t>8</a:t>
            </a:fld>
            <a:endParaRPr lang="en-GB"/>
          </a:p>
        </p:txBody>
      </p:sp>
      <p:sp>
        <p:nvSpPr>
          <p:cNvPr id="47105" name="Text Box 1"/>
          <p:cNvSpPr txBox="1">
            <a:spLocks noChangeArrowheads="1"/>
          </p:cNvSpPr>
          <p:nvPr/>
        </p:nvSpPr>
        <p:spPr bwMode="auto">
          <a:xfrm>
            <a:off x="1008063" y="62388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06" name="Text Box 2"/>
          <p:cNvSpPr txBox="1">
            <a:spLocks noGrp="1" noChangeArrowheads="1"/>
          </p:cNvSpPr>
          <p:nvPr>
            <p:ph type="body"/>
          </p:nvPr>
        </p:nvSpPr>
        <p:spPr>
          <a:xfrm>
            <a:off x="914400" y="4343400"/>
            <a:ext cx="4968875" cy="405447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5"/>
          <p:cNvSpPr>
            <a:spLocks noGrp="1" noChangeArrowheads="1"/>
          </p:cNvSpPr>
          <p:nvPr>
            <p:ph type="sldNum" sz="quarter"/>
          </p:nvPr>
        </p:nvSpPr>
        <p:spPr/>
        <p:txBody>
          <a:bodyPr/>
          <a:lstStyle/>
          <a:p>
            <a:pPr>
              <a:defRPr/>
            </a:pPr>
            <a:fld id="{0B47949F-C5F5-3843-B8B1-A88CDDFCC709}" type="slidenum">
              <a:rPr lang="en-GB"/>
              <a:pPr>
                <a:defRPr/>
              </a:pPr>
              <a:t>10</a:t>
            </a:fld>
            <a:endParaRPr lang="en-GB"/>
          </a:p>
        </p:txBody>
      </p:sp>
      <p:sp>
        <p:nvSpPr>
          <p:cNvPr id="50177" name="Text Box 1"/>
          <p:cNvSpPr txBox="1">
            <a:spLocks noGrp="1" noRot="1" noChangeAspect="1" noChangeArrowheads="1"/>
          </p:cNvSpPr>
          <p:nvPr>
            <p:ph type="sldImg"/>
          </p:nvPr>
        </p:nvSpPr>
        <p:spPr>
          <a:xfrm>
            <a:off x="1144588" y="693738"/>
            <a:ext cx="4560887" cy="3421062"/>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0178" name="Text Box 2"/>
          <p:cNvSpPr txBox="1">
            <a:spLocks noGrp="1" noChangeArrowheads="1"/>
          </p:cNvSpPr>
          <p:nvPr>
            <p:ph type="body" idx="1"/>
          </p:nvPr>
        </p:nvSpPr>
        <p:spPr>
          <a:xfrm>
            <a:off x="914400" y="4343400"/>
            <a:ext cx="4968875" cy="405447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idx="10"/>
          </p:nvPr>
        </p:nvSpPr>
        <p:spPr>
          <a:ln/>
        </p:spPr>
        <p:txBody>
          <a:bodyPr/>
          <a:lstStyle>
            <a:lvl1pPr>
              <a:defRPr/>
            </a:lvl1pPr>
          </a:lstStyle>
          <a:p>
            <a:pPr>
              <a:defRPr/>
            </a:pPr>
            <a:fld id="{16467E30-3A8D-984D-BC3B-01B71A291586}" type="slidenum">
              <a:rPr lang="en-US"/>
              <a:pPr>
                <a:defRPr/>
              </a:pPr>
              <a:t>‹#›</a:t>
            </a:fld>
            <a:endParaRPr lang="en-US"/>
          </a:p>
        </p:txBody>
      </p:sp>
    </p:spTree>
    <p:extLst>
      <p:ext uri="{BB962C8B-B14F-4D97-AF65-F5344CB8AC3E}">
        <p14:creationId xmlns:p14="http://schemas.microsoft.com/office/powerpoint/2010/main" val="2101852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idx="10"/>
          </p:nvPr>
        </p:nvSpPr>
        <p:spPr>
          <a:ln/>
        </p:spPr>
        <p:txBody>
          <a:bodyPr/>
          <a:lstStyle>
            <a:lvl1pPr>
              <a:defRPr/>
            </a:lvl1pPr>
          </a:lstStyle>
          <a:p>
            <a:pPr>
              <a:defRPr/>
            </a:pPr>
            <a:fld id="{AB7B90CF-A3B8-934B-AB9A-17040492BE23}" type="slidenum">
              <a:rPr lang="en-US"/>
              <a:pPr>
                <a:defRPr/>
              </a:pPr>
              <a:t>‹#›</a:t>
            </a:fld>
            <a:endParaRPr lang="en-US"/>
          </a:p>
        </p:txBody>
      </p:sp>
    </p:spTree>
    <p:extLst>
      <p:ext uri="{BB962C8B-B14F-4D97-AF65-F5344CB8AC3E}">
        <p14:creationId xmlns:p14="http://schemas.microsoft.com/office/powerpoint/2010/main" val="18655468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3C60368C-8A7C-794E-B044-1E366A849617}" type="slidenum">
              <a:rPr lang="en-US"/>
              <a:pPr>
                <a:defRPr/>
              </a:pPr>
              <a:t>‹#›</a:t>
            </a:fld>
            <a:fld id="{3334C27A-1FDE-B349-93DC-2D53A68CE43A}" type="slidenum">
              <a:rPr lang="en-US"/>
              <a:pPr>
                <a:defRPr/>
              </a:pPr>
              <a:t>‹#›</a:t>
            </a:fld>
            <a:endParaRPr lang="en-US"/>
          </a:p>
        </p:txBody>
      </p:sp>
    </p:spTree>
    <p:extLst>
      <p:ext uri="{BB962C8B-B14F-4D97-AF65-F5344CB8AC3E}">
        <p14:creationId xmlns:p14="http://schemas.microsoft.com/office/powerpoint/2010/main" val="7994507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650528AB-1C15-B640-ADDC-60BFC0A4AA47}" type="slidenum">
              <a:rPr lang="en-US"/>
              <a:pPr>
                <a:defRPr/>
              </a:pPr>
              <a:t>‹#›</a:t>
            </a:fld>
            <a:fld id="{723AFB02-F5E6-5448-A0A8-B3295AA21695}" type="slidenum">
              <a:rPr lang="en-US"/>
              <a:pPr>
                <a:defRPr/>
              </a:pPr>
              <a:t>‹#›</a:t>
            </a:fld>
            <a:endParaRPr lang="en-US"/>
          </a:p>
        </p:txBody>
      </p:sp>
    </p:spTree>
    <p:extLst>
      <p:ext uri="{BB962C8B-B14F-4D97-AF65-F5344CB8AC3E}">
        <p14:creationId xmlns:p14="http://schemas.microsoft.com/office/powerpoint/2010/main" val="10555094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49431CD0-0AF3-7841-898F-FE2817E27E22}" type="slidenum">
              <a:rPr lang="en-US"/>
              <a:pPr>
                <a:defRPr/>
              </a:pPr>
              <a:t>‹#›</a:t>
            </a:fld>
            <a:fld id="{720C41BF-3DB6-8840-9DC3-BF2464F4F9C3}" type="slidenum">
              <a:rPr lang="en-US"/>
              <a:pPr>
                <a:defRPr/>
              </a:pPr>
              <a:t>‹#›</a:t>
            </a:fld>
            <a:endParaRPr lang="en-US"/>
          </a:p>
        </p:txBody>
      </p:sp>
    </p:spTree>
    <p:extLst>
      <p:ext uri="{BB962C8B-B14F-4D97-AF65-F5344CB8AC3E}">
        <p14:creationId xmlns:p14="http://schemas.microsoft.com/office/powerpoint/2010/main" val="19704016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07E5F207-A90A-F34A-8B80-D430212A160D}" type="slidenum">
              <a:rPr lang="en-US"/>
              <a:pPr>
                <a:defRPr/>
              </a:pPr>
              <a:t>‹#›</a:t>
            </a:fld>
            <a:fld id="{9D6361DA-5EDE-FD43-9B25-480670530184}" type="slidenum">
              <a:rPr lang="en-US"/>
              <a:pPr>
                <a:defRPr/>
              </a:pPr>
              <a:t>‹#›</a:t>
            </a:fld>
            <a:endParaRPr lang="en-US"/>
          </a:p>
        </p:txBody>
      </p:sp>
    </p:spTree>
    <p:extLst>
      <p:ext uri="{BB962C8B-B14F-4D97-AF65-F5344CB8AC3E}">
        <p14:creationId xmlns:p14="http://schemas.microsoft.com/office/powerpoint/2010/main" val="18940857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03ADCA1C-7E95-2E42-B8C1-16076FEC0C7E}" type="slidenum">
              <a:rPr lang="en-US"/>
              <a:pPr>
                <a:defRPr/>
              </a:pPr>
              <a:t>‹#›</a:t>
            </a:fld>
            <a:fld id="{3FD5BD37-F1C4-2149-B39C-BA297BA47B66}" type="slidenum">
              <a:rPr lang="en-US"/>
              <a:pPr>
                <a:defRPr/>
              </a:pPr>
              <a:t>‹#›</a:t>
            </a:fld>
            <a:endParaRPr lang="en-US"/>
          </a:p>
        </p:txBody>
      </p:sp>
    </p:spTree>
    <p:extLst>
      <p:ext uri="{BB962C8B-B14F-4D97-AF65-F5344CB8AC3E}">
        <p14:creationId xmlns:p14="http://schemas.microsoft.com/office/powerpoint/2010/main" val="31655277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D69BD44B-AC07-0E4D-9F36-DB822565C728}" type="slidenum">
              <a:rPr lang="en-US"/>
              <a:pPr>
                <a:defRPr/>
              </a:pPr>
              <a:t>‹#›</a:t>
            </a:fld>
            <a:fld id="{A1806C7B-EBBA-B34C-B038-8072DD968EB0}" type="slidenum">
              <a:rPr lang="en-US"/>
              <a:pPr>
                <a:defRPr/>
              </a:pPr>
              <a:t>‹#›</a:t>
            </a:fld>
            <a:endParaRPr lang="en-US"/>
          </a:p>
        </p:txBody>
      </p:sp>
    </p:spTree>
    <p:extLst>
      <p:ext uri="{BB962C8B-B14F-4D97-AF65-F5344CB8AC3E}">
        <p14:creationId xmlns:p14="http://schemas.microsoft.com/office/powerpoint/2010/main" val="2003052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8E421211-F908-9D4F-B290-EED557AA3659}" type="slidenum">
              <a:rPr lang="en-US"/>
              <a:pPr>
                <a:defRPr/>
              </a:pPr>
              <a:t>‹#›</a:t>
            </a:fld>
            <a:fld id="{03438C75-2CF9-FB45-84DA-7C3EF3F62B15}" type="slidenum">
              <a:rPr lang="en-US"/>
              <a:pPr>
                <a:defRPr/>
              </a:pPr>
              <a:t>‹#›</a:t>
            </a:fld>
            <a:endParaRPr lang="en-US"/>
          </a:p>
        </p:txBody>
      </p:sp>
    </p:spTree>
    <p:extLst>
      <p:ext uri="{BB962C8B-B14F-4D97-AF65-F5344CB8AC3E}">
        <p14:creationId xmlns:p14="http://schemas.microsoft.com/office/powerpoint/2010/main" val="41994128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41546182-3CAF-1A46-A3F2-E367BE2301CE}" type="slidenum">
              <a:rPr lang="en-US"/>
              <a:pPr>
                <a:defRPr/>
              </a:pPr>
              <a:t>‹#›</a:t>
            </a:fld>
            <a:fld id="{165BA1BC-54A3-8E4B-A260-0F272A169AE9}" type="slidenum">
              <a:rPr lang="en-US"/>
              <a:pPr>
                <a:defRPr/>
              </a:pPr>
              <a:t>‹#›</a:t>
            </a:fld>
            <a:endParaRPr lang="en-US"/>
          </a:p>
        </p:txBody>
      </p:sp>
    </p:spTree>
    <p:extLst>
      <p:ext uri="{BB962C8B-B14F-4D97-AF65-F5344CB8AC3E}">
        <p14:creationId xmlns:p14="http://schemas.microsoft.com/office/powerpoint/2010/main" val="28776056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CB2650DB-75B0-6148-BF62-FDA1CD32327D}" type="slidenum">
              <a:rPr lang="en-US"/>
              <a:pPr>
                <a:defRPr/>
              </a:pPr>
              <a:t>‹#›</a:t>
            </a:fld>
            <a:fld id="{CA388170-A82F-5B48-991B-1094A4D78A71}" type="slidenum">
              <a:rPr lang="en-US"/>
              <a:pPr>
                <a:defRPr/>
              </a:pPr>
              <a:t>‹#›</a:t>
            </a:fld>
            <a:endParaRPr lang="en-US"/>
          </a:p>
        </p:txBody>
      </p:sp>
    </p:spTree>
    <p:extLst>
      <p:ext uri="{BB962C8B-B14F-4D97-AF65-F5344CB8AC3E}">
        <p14:creationId xmlns:p14="http://schemas.microsoft.com/office/powerpoint/2010/main" val="14691805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7697E05C-1030-BC49-8EF0-408444811E0D}" type="slidenum">
              <a:rPr lang="en-US"/>
              <a:pPr>
                <a:defRPr/>
              </a:pPr>
              <a:t>‹#›</a:t>
            </a:fld>
            <a:fld id="{C93C5492-E4A3-4745-80FB-F18285BB02A8}" type="slidenum">
              <a:rPr lang="en-US"/>
              <a:pPr>
                <a:defRPr/>
              </a:pPr>
              <a:t>‹#›</a:t>
            </a:fld>
            <a:endParaRPr lang="en-US"/>
          </a:p>
        </p:txBody>
      </p:sp>
    </p:spTree>
    <p:extLst>
      <p:ext uri="{BB962C8B-B14F-4D97-AF65-F5344CB8AC3E}">
        <p14:creationId xmlns:p14="http://schemas.microsoft.com/office/powerpoint/2010/main" val="378185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9063" y="463550"/>
            <a:ext cx="1927225" cy="5570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63550"/>
            <a:ext cx="5630863" cy="5570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idx="10"/>
          </p:nvPr>
        </p:nvSpPr>
        <p:spPr>
          <a:ln/>
        </p:spPr>
        <p:txBody>
          <a:bodyPr/>
          <a:lstStyle>
            <a:lvl1pPr>
              <a:defRPr/>
            </a:lvl1pPr>
          </a:lstStyle>
          <a:p>
            <a:pPr>
              <a:defRPr/>
            </a:pPr>
            <a:fld id="{6D91C7E0-8C77-B146-A92E-79E34DCB2065}" type="slidenum">
              <a:rPr lang="en-US"/>
              <a:pPr>
                <a:defRPr/>
              </a:pPr>
              <a:t>‹#›</a:t>
            </a:fld>
            <a:endParaRPr lang="en-US"/>
          </a:p>
        </p:txBody>
      </p:sp>
    </p:spTree>
    <p:extLst>
      <p:ext uri="{BB962C8B-B14F-4D97-AF65-F5344CB8AC3E}">
        <p14:creationId xmlns:p14="http://schemas.microsoft.com/office/powerpoint/2010/main" val="12044722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F5650CB9-8FD0-594D-B2EC-33580188FC81}" type="slidenum">
              <a:rPr lang="en-US"/>
              <a:pPr>
                <a:defRPr/>
              </a:pPr>
              <a:t>‹#›</a:t>
            </a:fld>
            <a:fld id="{08AE8AF0-33FB-F748-971F-7E80EB29F5FE}" type="slidenum">
              <a:rPr lang="en-US"/>
              <a:pPr>
                <a:defRPr/>
              </a:pPr>
              <a:t>‹#›</a:t>
            </a:fld>
            <a:endParaRPr lang="en-US"/>
          </a:p>
        </p:txBody>
      </p:sp>
    </p:spTree>
    <p:extLst>
      <p:ext uri="{BB962C8B-B14F-4D97-AF65-F5344CB8AC3E}">
        <p14:creationId xmlns:p14="http://schemas.microsoft.com/office/powerpoint/2010/main" val="7483630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FAAA8349-4E9C-8C40-BD75-09FD58DCE4FC}" type="slidenum">
              <a:rPr lang="en-US"/>
              <a:pPr>
                <a:defRPr/>
              </a:pPr>
              <a:t>‹#›</a:t>
            </a:fld>
            <a:fld id="{EDB33AA1-D9DF-9D42-87AB-671C8E7981D1}" type="slidenum">
              <a:rPr lang="en-US"/>
              <a:pPr>
                <a:defRPr/>
              </a:pPr>
              <a:t>‹#›</a:t>
            </a:fld>
            <a:endParaRPr lang="en-US"/>
          </a:p>
        </p:txBody>
      </p:sp>
    </p:spTree>
    <p:extLst>
      <p:ext uri="{BB962C8B-B14F-4D97-AF65-F5344CB8AC3E}">
        <p14:creationId xmlns:p14="http://schemas.microsoft.com/office/powerpoint/2010/main" val="13015641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4C9C1C9B-37E3-7A46-AC87-9AC58125007A}" type="slidenum">
              <a:rPr lang="en-US"/>
              <a:pPr>
                <a:defRPr/>
              </a:pPr>
              <a:t>‹#›</a:t>
            </a:fld>
            <a:fld id="{CEA17FC9-E47E-1948-A4E5-B77ECDD7360D}" type="slidenum">
              <a:rPr lang="en-US"/>
              <a:pPr>
                <a:defRPr/>
              </a:pPr>
              <a:t>‹#›</a:t>
            </a:fld>
            <a:endParaRPr lang="en-US"/>
          </a:p>
        </p:txBody>
      </p:sp>
    </p:spTree>
    <p:extLst>
      <p:ext uri="{BB962C8B-B14F-4D97-AF65-F5344CB8AC3E}">
        <p14:creationId xmlns:p14="http://schemas.microsoft.com/office/powerpoint/2010/main" val="25316023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FB3D8715-42AB-E544-8278-958279F44C36}" type="slidenum">
              <a:rPr lang="en-US"/>
              <a:pPr>
                <a:defRPr/>
              </a:pPr>
              <a:t>‹#›</a:t>
            </a:fld>
            <a:fld id="{93BBF0E8-5708-C74D-B919-2B199C1F9A82}" type="slidenum">
              <a:rPr lang="en-US"/>
              <a:pPr>
                <a:defRPr/>
              </a:pPr>
              <a:t>‹#›</a:t>
            </a:fld>
            <a:endParaRPr lang="en-US"/>
          </a:p>
        </p:txBody>
      </p:sp>
    </p:spTree>
    <p:extLst>
      <p:ext uri="{BB962C8B-B14F-4D97-AF65-F5344CB8AC3E}">
        <p14:creationId xmlns:p14="http://schemas.microsoft.com/office/powerpoint/2010/main" val="27926378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6216AEFC-C09B-0D44-9CF4-86149DA241A5}" type="slidenum">
              <a:rPr lang="en-US"/>
              <a:pPr>
                <a:defRPr/>
              </a:pPr>
              <a:t>‹#›</a:t>
            </a:fld>
            <a:fld id="{FC4A9A1E-2032-0744-860E-292F6DF5B040}" type="slidenum">
              <a:rPr lang="en-US"/>
              <a:pPr>
                <a:defRPr/>
              </a:pPr>
              <a:t>‹#›</a:t>
            </a:fld>
            <a:endParaRPr lang="en-US"/>
          </a:p>
        </p:txBody>
      </p:sp>
    </p:spTree>
    <p:extLst>
      <p:ext uri="{BB962C8B-B14F-4D97-AF65-F5344CB8AC3E}">
        <p14:creationId xmlns:p14="http://schemas.microsoft.com/office/powerpoint/2010/main" val="2270355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18B2EC18-A017-A941-9FB7-164EF6A2A585}" type="slidenum">
              <a:rPr lang="en-US"/>
              <a:pPr>
                <a:defRPr/>
              </a:pPr>
              <a:t>‹#›</a:t>
            </a:fld>
            <a:fld id="{CB62375B-408E-1147-9E68-8CAD873331E6}" type="slidenum">
              <a:rPr lang="en-US"/>
              <a:pPr>
                <a:defRPr/>
              </a:pPr>
              <a:t>‹#›</a:t>
            </a:fld>
            <a:endParaRPr lang="en-US"/>
          </a:p>
        </p:txBody>
      </p:sp>
    </p:spTree>
    <p:extLst>
      <p:ext uri="{BB962C8B-B14F-4D97-AF65-F5344CB8AC3E}">
        <p14:creationId xmlns:p14="http://schemas.microsoft.com/office/powerpoint/2010/main" val="26099667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71E7C1C2-DECA-7240-B871-79E466B53D17}" type="slidenum">
              <a:rPr lang="en-US"/>
              <a:pPr>
                <a:defRPr/>
              </a:pPr>
              <a:t>‹#›</a:t>
            </a:fld>
            <a:fld id="{3FC2C28E-F9F8-CC47-96FE-742C42FF97F6}" type="slidenum">
              <a:rPr lang="en-US"/>
              <a:pPr>
                <a:defRPr/>
              </a:pPr>
              <a:t>‹#›</a:t>
            </a:fld>
            <a:endParaRPr lang="en-US"/>
          </a:p>
        </p:txBody>
      </p:sp>
    </p:spTree>
    <p:extLst>
      <p:ext uri="{BB962C8B-B14F-4D97-AF65-F5344CB8AC3E}">
        <p14:creationId xmlns:p14="http://schemas.microsoft.com/office/powerpoint/2010/main" val="24317518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A67D7294-0DD0-A44C-BC33-420BB9E8D576}" type="slidenum">
              <a:rPr lang="en-US"/>
              <a:pPr>
                <a:defRPr/>
              </a:pPr>
              <a:t>‹#›</a:t>
            </a:fld>
            <a:fld id="{79159635-B6DC-5247-B230-740CADEA8886}" type="slidenum">
              <a:rPr lang="en-US"/>
              <a:pPr>
                <a:defRPr/>
              </a:pPr>
              <a:t>‹#›</a:t>
            </a:fld>
            <a:endParaRPr lang="en-US"/>
          </a:p>
        </p:txBody>
      </p:sp>
    </p:spTree>
    <p:extLst>
      <p:ext uri="{BB962C8B-B14F-4D97-AF65-F5344CB8AC3E}">
        <p14:creationId xmlns:p14="http://schemas.microsoft.com/office/powerpoint/2010/main" val="15830819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762922F8-A53B-C141-B0B1-BE057B972D8F}" type="slidenum">
              <a:rPr lang="en-US"/>
              <a:pPr>
                <a:defRPr/>
              </a:pPr>
              <a:t>‹#›</a:t>
            </a:fld>
            <a:fld id="{C7A7445B-7FC7-0840-9874-B9D7C7063519}" type="slidenum">
              <a:rPr lang="en-US"/>
              <a:pPr>
                <a:defRPr/>
              </a:pPr>
              <a:t>‹#›</a:t>
            </a:fld>
            <a:endParaRPr lang="en-US"/>
          </a:p>
        </p:txBody>
      </p:sp>
    </p:spTree>
    <p:extLst>
      <p:ext uri="{BB962C8B-B14F-4D97-AF65-F5344CB8AC3E}">
        <p14:creationId xmlns:p14="http://schemas.microsoft.com/office/powerpoint/2010/main" val="21260261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1105691A-F8AB-8F4C-B663-319BB50BB714}" type="slidenum">
              <a:rPr lang="en-US"/>
              <a:pPr>
                <a:defRPr/>
              </a:pPr>
              <a:t>‹#›</a:t>
            </a:fld>
            <a:fld id="{DB0FABAF-741F-6944-B62C-0824DC219EDF}" type="slidenum">
              <a:rPr lang="en-US"/>
              <a:pPr>
                <a:defRPr/>
              </a:pPr>
              <a:t>‹#›</a:t>
            </a:fld>
            <a:endParaRPr lang="en-US"/>
          </a:p>
        </p:txBody>
      </p:sp>
    </p:spTree>
    <p:extLst>
      <p:ext uri="{BB962C8B-B14F-4D97-AF65-F5344CB8AC3E}">
        <p14:creationId xmlns:p14="http://schemas.microsoft.com/office/powerpoint/2010/main" val="2378325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225473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DC4EDFEE-774A-8B43-BDB9-4DC10CA1A46F}" type="slidenum">
              <a:rPr lang="en-US"/>
              <a:pPr>
                <a:defRPr/>
              </a:pPr>
              <a:t>‹#›</a:t>
            </a:fld>
            <a:fld id="{BB105F03-6F7E-7C44-818E-FD289602CCEC}" type="slidenum">
              <a:rPr lang="en-US"/>
              <a:pPr>
                <a:defRPr/>
              </a:pPr>
              <a:t>‹#›</a:t>
            </a:fld>
            <a:endParaRPr lang="en-US"/>
          </a:p>
        </p:txBody>
      </p:sp>
    </p:spTree>
    <p:extLst>
      <p:ext uri="{BB962C8B-B14F-4D97-AF65-F5344CB8AC3E}">
        <p14:creationId xmlns:p14="http://schemas.microsoft.com/office/powerpoint/2010/main" val="26735752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8BBDDFFB-A7D4-254D-814D-0A6A2949AAFE}" type="slidenum">
              <a:rPr lang="en-US"/>
              <a:pPr>
                <a:defRPr/>
              </a:pPr>
              <a:t>‹#›</a:t>
            </a:fld>
            <a:fld id="{0DA13C6E-14C0-F747-8D81-FB5D52F63E0B}" type="slidenum">
              <a:rPr lang="en-US"/>
              <a:pPr>
                <a:defRPr/>
              </a:pPr>
              <a:t>‹#›</a:t>
            </a:fld>
            <a:endParaRPr lang="en-US"/>
          </a:p>
        </p:txBody>
      </p:sp>
    </p:spTree>
    <p:extLst>
      <p:ext uri="{BB962C8B-B14F-4D97-AF65-F5344CB8AC3E}">
        <p14:creationId xmlns:p14="http://schemas.microsoft.com/office/powerpoint/2010/main" val="38428622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30F0FEA8-434B-4C4D-B9DB-D5B32BE1DD6E}" type="slidenum">
              <a:rPr lang="en-US"/>
              <a:pPr>
                <a:defRPr/>
              </a:pPr>
              <a:t>‹#›</a:t>
            </a:fld>
            <a:fld id="{9BE6B7F7-5DBA-1045-8980-006FC5365D82}" type="slidenum">
              <a:rPr lang="en-US"/>
              <a:pPr>
                <a:defRPr/>
              </a:pPr>
              <a:t>‹#›</a:t>
            </a:fld>
            <a:endParaRPr lang="en-US"/>
          </a:p>
        </p:txBody>
      </p:sp>
    </p:spTree>
    <p:extLst>
      <p:ext uri="{BB962C8B-B14F-4D97-AF65-F5344CB8AC3E}">
        <p14:creationId xmlns:p14="http://schemas.microsoft.com/office/powerpoint/2010/main" val="8578866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8CD114F0-5716-7341-B019-FB92C4919C8D}" type="slidenum">
              <a:rPr lang="en-US"/>
              <a:pPr>
                <a:defRPr/>
              </a:pPr>
              <a:t>‹#›</a:t>
            </a:fld>
            <a:fld id="{2D025AB2-93A9-0343-9A69-4690B3AA8709}" type="slidenum">
              <a:rPr lang="en-US"/>
              <a:pPr>
                <a:defRPr/>
              </a:pPr>
              <a:t>‹#›</a:t>
            </a:fld>
            <a:endParaRPr lang="en-US"/>
          </a:p>
        </p:txBody>
      </p:sp>
    </p:spTree>
    <p:extLst>
      <p:ext uri="{BB962C8B-B14F-4D97-AF65-F5344CB8AC3E}">
        <p14:creationId xmlns:p14="http://schemas.microsoft.com/office/powerpoint/2010/main" val="29166622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7D68ED7F-D762-0143-A132-C4C1504C3749}" type="slidenum">
              <a:rPr lang="en-US"/>
              <a:pPr>
                <a:defRPr/>
              </a:pPr>
              <a:t>‹#›</a:t>
            </a:fld>
            <a:fld id="{233DCC6B-7685-A442-9067-ADF16585CBAF}" type="slidenum">
              <a:rPr lang="en-US"/>
              <a:pPr>
                <a:defRPr/>
              </a:pPr>
              <a:t>‹#›</a:t>
            </a:fld>
            <a:endParaRPr lang="en-US"/>
          </a:p>
        </p:txBody>
      </p:sp>
    </p:spTree>
    <p:extLst>
      <p:ext uri="{BB962C8B-B14F-4D97-AF65-F5344CB8AC3E}">
        <p14:creationId xmlns:p14="http://schemas.microsoft.com/office/powerpoint/2010/main" val="36020352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0C760EAD-C972-644C-A25A-C7B1C62C6DB1}" type="slidenum">
              <a:rPr lang="en-US"/>
              <a:pPr>
                <a:defRPr/>
              </a:pPr>
              <a:t>‹#›</a:t>
            </a:fld>
            <a:fld id="{919A7543-CFB7-F449-98FA-474F6BB40F3D}" type="slidenum">
              <a:rPr lang="en-US"/>
              <a:pPr>
                <a:defRPr/>
              </a:pPr>
              <a:t>‹#›</a:t>
            </a:fld>
            <a:endParaRPr lang="en-US"/>
          </a:p>
        </p:txBody>
      </p:sp>
    </p:spTree>
    <p:extLst>
      <p:ext uri="{BB962C8B-B14F-4D97-AF65-F5344CB8AC3E}">
        <p14:creationId xmlns:p14="http://schemas.microsoft.com/office/powerpoint/2010/main" val="20321162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D7CF1B01-393D-1C47-9917-5E907012F956}" type="slidenum">
              <a:rPr lang="en-US"/>
              <a:pPr>
                <a:defRPr/>
              </a:pPr>
              <a:t>‹#›</a:t>
            </a:fld>
            <a:fld id="{4BE6F6C6-F96D-7F4C-833C-7E0D603BD9DC}" type="slidenum">
              <a:rPr lang="en-US"/>
              <a:pPr>
                <a:defRPr/>
              </a:pPr>
              <a:t>‹#›</a:t>
            </a:fld>
            <a:endParaRPr lang="en-US"/>
          </a:p>
        </p:txBody>
      </p:sp>
    </p:spTree>
    <p:extLst>
      <p:ext uri="{BB962C8B-B14F-4D97-AF65-F5344CB8AC3E}">
        <p14:creationId xmlns:p14="http://schemas.microsoft.com/office/powerpoint/2010/main" val="38232857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B5A56295-84DC-AA45-81A5-4843F637E394}" type="slidenum">
              <a:rPr lang="en-US"/>
              <a:pPr>
                <a:defRPr/>
              </a:pPr>
              <a:t>‹#›</a:t>
            </a:fld>
            <a:fld id="{A5883DFA-893E-2040-BD7B-BD1B4945EEB2}" type="slidenum">
              <a:rPr lang="en-US"/>
              <a:pPr>
                <a:defRPr/>
              </a:pPr>
              <a:t>‹#›</a:t>
            </a:fld>
            <a:endParaRPr lang="en-US"/>
          </a:p>
        </p:txBody>
      </p:sp>
    </p:spTree>
    <p:extLst>
      <p:ext uri="{BB962C8B-B14F-4D97-AF65-F5344CB8AC3E}">
        <p14:creationId xmlns:p14="http://schemas.microsoft.com/office/powerpoint/2010/main" val="29546002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BC833706-DD82-A649-BDFC-FE1B2DDC5800}" type="slidenum">
              <a:rPr lang="en-US"/>
              <a:pPr>
                <a:defRPr/>
              </a:pPr>
              <a:t>‹#›</a:t>
            </a:fld>
            <a:fld id="{B12F1DD0-6313-CF4B-A0F1-062FB6961D71}" type="slidenum">
              <a:rPr lang="en-US"/>
              <a:pPr>
                <a:defRPr/>
              </a:pPr>
              <a:t>‹#›</a:t>
            </a:fld>
            <a:endParaRPr lang="en-US"/>
          </a:p>
        </p:txBody>
      </p:sp>
    </p:spTree>
    <p:extLst>
      <p:ext uri="{BB962C8B-B14F-4D97-AF65-F5344CB8AC3E}">
        <p14:creationId xmlns:p14="http://schemas.microsoft.com/office/powerpoint/2010/main" val="24268585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F091C339-96DE-3341-ACE4-EBDA6C507AE2}" type="slidenum">
              <a:rPr lang="en-US"/>
              <a:pPr>
                <a:defRPr/>
              </a:pPr>
              <a:t>‹#›</a:t>
            </a:fld>
            <a:fld id="{2C4EAA77-7CBD-244C-9C6D-7439E491F0E1}" type="slidenum">
              <a:rPr lang="en-US"/>
              <a:pPr>
                <a:defRPr/>
              </a:pPr>
              <a:t>‹#›</a:t>
            </a:fld>
            <a:endParaRPr lang="en-US"/>
          </a:p>
        </p:txBody>
      </p:sp>
    </p:spTree>
    <p:extLst>
      <p:ext uri="{BB962C8B-B14F-4D97-AF65-F5344CB8AC3E}">
        <p14:creationId xmlns:p14="http://schemas.microsoft.com/office/powerpoint/2010/main" val="3877088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13369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BCE02FF8-8417-5149-86C7-D1FA3EC83354}" type="slidenum">
              <a:rPr lang="en-US"/>
              <a:pPr>
                <a:defRPr/>
              </a:pPr>
              <a:t>‹#›</a:t>
            </a:fld>
            <a:fld id="{0BFA8814-C2C0-684F-8E1E-F764CA8FBD50}" type="slidenum">
              <a:rPr lang="en-US"/>
              <a:pPr>
                <a:defRPr/>
              </a:pPr>
              <a:t>‹#›</a:t>
            </a:fld>
            <a:endParaRPr lang="en-US"/>
          </a:p>
        </p:txBody>
      </p:sp>
    </p:spTree>
    <p:extLst>
      <p:ext uri="{BB962C8B-B14F-4D97-AF65-F5344CB8AC3E}">
        <p14:creationId xmlns:p14="http://schemas.microsoft.com/office/powerpoint/2010/main" val="9646314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46954288-A49D-F04C-B3D2-43B437808E08}" type="slidenum">
              <a:rPr lang="en-US"/>
              <a:pPr>
                <a:defRPr/>
              </a:pPr>
              <a:t>‹#›</a:t>
            </a:fld>
            <a:fld id="{F4CFFA9A-DFAA-E449-81F4-92A550BD2069}" type="slidenum">
              <a:rPr lang="en-US"/>
              <a:pPr>
                <a:defRPr/>
              </a:pPr>
              <a:t>‹#›</a:t>
            </a:fld>
            <a:endParaRPr lang="en-US"/>
          </a:p>
        </p:txBody>
      </p:sp>
    </p:spTree>
    <p:extLst>
      <p:ext uri="{BB962C8B-B14F-4D97-AF65-F5344CB8AC3E}">
        <p14:creationId xmlns:p14="http://schemas.microsoft.com/office/powerpoint/2010/main" val="33238521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5E91BC40-0B0C-F445-8B57-539EE77921F6}" type="slidenum">
              <a:rPr lang="en-US"/>
              <a:pPr>
                <a:defRPr/>
              </a:pPr>
              <a:t>‹#›</a:t>
            </a:fld>
            <a:fld id="{6E8E31A9-9CB3-964D-A8F0-A274B51EEF23}" type="slidenum">
              <a:rPr lang="en-US"/>
              <a:pPr>
                <a:defRPr/>
              </a:pPr>
              <a:t>‹#›</a:t>
            </a:fld>
            <a:endParaRPr lang="en-US"/>
          </a:p>
        </p:txBody>
      </p:sp>
    </p:spTree>
    <p:extLst>
      <p:ext uri="{BB962C8B-B14F-4D97-AF65-F5344CB8AC3E}">
        <p14:creationId xmlns:p14="http://schemas.microsoft.com/office/powerpoint/2010/main" val="9028702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C1EC19B4-91E9-5540-93C6-1D9695817211}" type="slidenum">
              <a:rPr lang="en-US"/>
              <a:pPr>
                <a:defRPr/>
              </a:pPr>
              <a:t>‹#›</a:t>
            </a:fld>
            <a:fld id="{985EB6B4-6BD3-BC40-BE4D-924FB86983B2}" type="slidenum">
              <a:rPr lang="en-US"/>
              <a:pPr>
                <a:defRPr/>
              </a:pPr>
              <a:t>‹#›</a:t>
            </a:fld>
            <a:endParaRPr lang="en-US"/>
          </a:p>
        </p:txBody>
      </p:sp>
    </p:spTree>
    <p:extLst>
      <p:ext uri="{BB962C8B-B14F-4D97-AF65-F5344CB8AC3E}">
        <p14:creationId xmlns:p14="http://schemas.microsoft.com/office/powerpoint/2010/main" val="13225895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B148EE3E-E6D2-284B-BFF9-2B672BBD71D3}" type="slidenum">
              <a:rPr lang="en-US"/>
              <a:pPr>
                <a:defRPr/>
              </a:pPr>
              <a:t>‹#›</a:t>
            </a:fld>
            <a:fld id="{13C79A1B-9BAE-A14F-96E4-09C475ABF81F}" type="slidenum">
              <a:rPr lang="en-US"/>
              <a:pPr>
                <a:defRPr/>
              </a:pPr>
              <a:t>‹#›</a:t>
            </a:fld>
            <a:endParaRPr lang="en-US"/>
          </a:p>
        </p:txBody>
      </p:sp>
    </p:spTree>
    <p:extLst>
      <p:ext uri="{BB962C8B-B14F-4D97-AF65-F5344CB8AC3E}">
        <p14:creationId xmlns:p14="http://schemas.microsoft.com/office/powerpoint/2010/main" val="10844015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2C314C0D-1805-5245-8AE4-961DEE01840E}" type="slidenum">
              <a:rPr lang="en-US"/>
              <a:pPr>
                <a:defRPr/>
              </a:pPr>
              <a:t>‹#›</a:t>
            </a:fld>
            <a:fld id="{2112A3D5-0600-D34F-B1DF-E5F551A567DC}" type="slidenum">
              <a:rPr lang="en-US"/>
              <a:pPr>
                <a:defRPr/>
              </a:pPr>
              <a:t>‹#›</a:t>
            </a:fld>
            <a:endParaRPr lang="en-US"/>
          </a:p>
        </p:txBody>
      </p:sp>
    </p:spTree>
    <p:extLst>
      <p:ext uri="{BB962C8B-B14F-4D97-AF65-F5344CB8AC3E}">
        <p14:creationId xmlns:p14="http://schemas.microsoft.com/office/powerpoint/2010/main" val="3054908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3F4D7E75-B311-0443-92F8-07FDB1E408CD}" type="slidenum">
              <a:rPr lang="en-US"/>
              <a:pPr>
                <a:defRPr/>
              </a:pPr>
              <a:t>‹#›</a:t>
            </a:fld>
            <a:fld id="{2A9C4512-84A8-B942-9EFF-ABC0B23197F4}" type="slidenum">
              <a:rPr lang="en-US"/>
              <a:pPr>
                <a:defRPr/>
              </a:pPr>
              <a:t>‹#›</a:t>
            </a:fld>
            <a:endParaRPr lang="en-US"/>
          </a:p>
        </p:txBody>
      </p:sp>
    </p:spTree>
    <p:extLst>
      <p:ext uri="{BB962C8B-B14F-4D97-AF65-F5344CB8AC3E}">
        <p14:creationId xmlns:p14="http://schemas.microsoft.com/office/powerpoint/2010/main" val="20153721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6A347E2C-93A6-244A-B989-03D404FC5FA9}" type="slidenum">
              <a:rPr lang="en-US"/>
              <a:pPr>
                <a:defRPr/>
              </a:pPr>
              <a:t>‹#›</a:t>
            </a:fld>
            <a:fld id="{47FCF0A0-1E94-9241-A0A6-B339C6E6811D}" type="slidenum">
              <a:rPr lang="en-US"/>
              <a:pPr>
                <a:defRPr/>
              </a:pPr>
              <a:t>‹#›</a:t>
            </a:fld>
            <a:endParaRPr lang="en-US"/>
          </a:p>
        </p:txBody>
      </p:sp>
    </p:spTree>
    <p:extLst>
      <p:ext uri="{BB962C8B-B14F-4D97-AF65-F5344CB8AC3E}">
        <p14:creationId xmlns:p14="http://schemas.microsoft.com/office/powerpoint/2010/main" val="21645411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C2B34A7E-72AD-E943-8D3E-6563D8563EBC}" type="slidenum">
              <a:rPr lang="en-US"/>
              <a:pPr>
                <a:defRPr/>
              </a:pPr>
              <a:t>‹#›</a:t>
            </a:fld>
            <a:fld id="{3F5F0EB8-C77B-FA4E-8E18-90B856F0A261}" type="slidenum">
              <a:rPr lang="en-US"/>
              <a:pPr>
                <a:defRPr/>
              </a:pPr>
              <a:t>‹#›</a:t>
            </a:fld>
            <a:endParaRPr lang="en-US"/>
          </a:p>
        </p:txBody>
      </p:sp>
    </p:spTree>
    <p:extLst>
      <p:ext uri="{BB962C8B-B14F-4D97-AF65-F5344CB8AC3E}">
        <p14:creationId xmlns:p14="http://schemas.microsoft.com/office/powerpoint/2010/main" val="5535753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2AB0CAC3-7D9E-A94E-82C9-0DFDDA41EB81}" type="slidenum">
              <a:rPr lang="en-US"/>
              <a:pPr>
                <a:defRPr/>
              </a:pPr>
              <a:t>‹#›</a:t>
            </a:fld>
            <a:fld id="{93FC0411-BF2F-D84D-A8B4-0DE5BB497D9C}" type="slidenum">
              <a:rPr lang="en-US"/>
              <a:pPr>
                <a:defRPr/>
              </a:pPr>
              <a:t>‹#›</a:t>
            </a:fld>
            <a:endParaRPr lang="en-US"/>
          </a:p>
        </p:txBody>
      </p:sp>
    </p:spTree>
    <p:extLst>
      <p:ext uri="{BB962C8B-B14F-4D97-AF65-F5344CB8AC3E}">
        <p14:creationId xmlns:p14="http://schemas.microsoft.com/office/powerpoint/2010/main" val="2142987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885394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102348EC-E66E-8740-993E-1FF38A5C7151}" type="slidenum">
              <a:rPr lang="en-US"/>
              <a:pPr>
                <a:defRPr/>
              </a:pPr>
              <a:t>‹#›</a:t>
            </a:fld>
            <a:fld id="{1E8CFDEF-2CD7-5946-A131-88CE41FB4754}" type="slidenum">
              <a:rPr lang="en-US"/>
              <a:pPr>
                <a:defRPr/>
              </a:pPr>
              <a:t>‹#›</a:t>
            </a:fld>
            <a:endParaRPr lang="en-US"/>
          </a:p>
        </p:txBody>
      </p:sp>
    </p:spTree>
    <p:extLst>
      <p:ext uri="{BB962C8B-B14F-4D97-AF65-F5344CB8AC3E}">
        <p14:creationId xmlns:p14="http://schemas.microsoft.com/office/powerpoint/2010/main" val="40935940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06479996-7CED-B449-BE4F-5DAF1AD29F52}" type="slidenum">
              <a:rPr lang="en-US"/>
              <a:pPr>
                <a:defRPr/>
              </a:pPr>
              <a:t>‹#›</a:t>
            </a:fld>
            <a:fld id="{B690097D-99EB-CA43-996B-64B8103FF7BD}" type="slidenum">
              <a:rPr lang="en-US"/>
              <a:pPr>
                <a:defRPr/>
              </a:pPr>
              <a:t>‹#›</a:t>
            </a:fld>
            <a:endParaRPr lang="en-US"/>
          </a:p>
        </p:txBody>
      </p:sp>
    </p:spTree>
    <p:extLst>
      <p:ext uri="{BB962C8B-B14F-4D97-AF65-F5344CB8AC3E}">
        <p14:creationId xmlns:p14="http://schemas.microsoft.com/office/powerpoint/2010/main" val="41061538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9BEF64EC-A624-4341-B36F-928ABBFBF90C}" type="slidenum">
              <a:rPr lang="en-US"/>
              <a:pPr>
                <a:defRPr/>
              </a:pPr>
              <a:t>‹#›</a:t>
            </a:fld>
            <a:fld id="{16A246B9-E293-CD43-A02D-4B0E089571FC}" type="slidenum">
              <a:rPr lang="en-US"/>
              <a:pPr>
                <a:defRPr/>
              </a:pPr>
              <a:t>‹#›</a:t>
            </a:fld>
            <a:endParaRPr lang="en-US"/>
          </a:p>
        </p:txBody>
      </p:sp>
    </p:spTree>
    <p:extLst>
      <p:ext uri="{BB962C8B-B14F-4D97-AF65-F5344CB8AC3E}">
        <p14:creationId xmlns:p14="http://schemas.microsoft.com/office/powerpoint/2010/main" val="20248252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CADFB7D2-395F-6F4C-8715-F6BD9F66E99E}" type="slidenum">
              <a:rPr lang="en-US"/>
              <a:pPr>
                <a:defRPr/>
              </a:pPr>
              <a:t>‹#›</a:t>
            </a:fld>
            <a:fld id="{43A85532-CB31-F04C-B6F0-C00D2AD08A38}" type="slidenum">
              <a:rPr lang="en-US"/>
              <a:pPr>
                <a:defRPr/>
              </a:pPr>
              <a:t>‹#›</a:t>
            </a:fld>
            <a:endParaRPr lang="en-US"/>
          </a:p>
        </p:txBody>
      </p:sp>
    </p:spTree>
    <p:extLst>
      <p:ext uri="{BB962C8B-B14F-4D97-AF65-F5344CB8AC3E}">
        <p14:creationId xmlns:p14="http://schemas.microsoft.com/office/powerpoint/2010/main" val="32799393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3508E928-38AC-DE43-8F02-6C2033683757}" type="slidenum">
              <a:rPr lang="en-US"/>
              <a:pPr>
                <a:defRPr/>
              </a:pPr>
              <a:t>‹#›</a:t>
            </a:fld>
            <a:fld id="{A18D4FDE-3BB6-4B4E-8CF6-0782F1DB8866}" type="slidenum">
              <a:rPr lang="en-US"/>
              <a:pPr>
                <a:defRPr/>
              </a:pPr>
              <a:t>‹#›</a:t>
            </a:fld>
            <a:endParaRPr lang="en-US"/>
          </a:p>
        </p:txBody>
      </p:sp>
    </p:spTree>
    <p:extLst>
      <p:ext uri="{BB962C8B-B14F-4D97-AF65-F5344CB8AC3E}">
        <p14:creationId xmlns:p14="http://schemas.microsoft.com/office/powerpoint/2010/main" val="27202695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F3E7C2E8-6CEF-3542-9314-6FC4300668AE}" type="slidenum">
              <a:rPr lang="en-US"/>
              <a:pPr>
                <a:defRPr/>
              </a:pPr>
              <a:t>‹#›</a:t>
            </a:fld>
            <a:fld id="{4375AEB8-0E19-4449-B7DF-1B6B6CF56DFE}" type="slidenum">
              <a:rPr lang="en-US"/>
              <a:pPr>
                <a:defRPr/>
              </a:pPr>
              <a:t>‹#›</a:t>
            </a:fld>
            <a:endParaRPr lang="en-US"/>
          </a:p>
        </p:txBody>
      </p:sp>
    </p:spTree>
    <p:extLst>
      <p:ext uri="{BB962C8B-B14F-4D97-AF65-F5344CB8AC3E}">
        <p14:creationId xmlns:p14="http://schemas.microsoft.com/office/powerpoint/2010/main" val="14754364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431F2911-683D-F04C-A046-B5CDA8E7A5DC}" type="slidenum">
              <a:rPr lang="en-US"/>
              <a:pPr>
                <a:defRPr/>
              </a:pPr>
              <a:t>‹#›</a:t>
            </a:fld>
            <a:fld id="{270621B5-D68A-A743-A00A-F68FE956EA41}" type="slidenum">
              <a:rPr lang="en-US"/>
              <a:pPr>
                <a:defRPr/>
              </a:pPr>
              <a:t>‹#›</a:t>
            </a:fld>
            <a:endParaRPr lang="en-US"/>
          </a:p>
        </p:txBody>
      </p:sp>
    </p:spTree>
    <p:extLst>
      <p:ext uri="{BB962C8B-B14F-4D97-AF65-F5344CB8AC3E}">
        <p14:creationId xmlns:p14="http://schemas.microsoft.com/office/powerpoint/2010/main" val="34244168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40809A7F-8741-1B46-AFF4-F69799B8A63B}" type="slidenum">
              <a:rPr lang="en-US"/>
              <a:pPr>
                <a:defRPr/>
              </a:pPr>
              <a:t>‹#›</a:t>
            </a:fld>
            <a:fld id="{5B681B05-D59F-CB49-8A5B-4A1644CB7736}" type="slidenum">
              <a:rPr lang="en-US"/>
              <a:pPr>
                <a:defRPr/>
              </a:pPr>
              <a:t>‹#›</a:t>
            </a:fld>
            <a:endParaRPr lang="en-US"/>
          </a:p>
        </p:txBody>
      </p:sp>
    </p:spTree>
    <p:extLst>
      <p:ext uri="{BB962C8B-B14F-4D97-AF65-F5344CB8AC3E}">
        <p14:creationId xmlns:p14="http://schemas.microsoft.com/office/powerpoint/2010/main" val="41272050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D8E31D86-6539-AA4F-BC9A-87C4EB13113B}" type="slidenum">
              <a:rPr lang="en-US"/>
              <a:pPr>
                <a:defRPr/>
              </a:pPr>
              <a:t>‹#›</a:t>
            </a:fld>
            <a:fld id="{5940F0F3-C241-2341-8A55-47AF317DB58A}" type="slidenum">
              <a:rPr lang="en-US"/>
              <a:pPr>
                <a:defRPr/>
              </a:pPr>
              <a:t>‹#›</a:t>
            </a:fld>
            <a:endParaRPr lang="en-US"/>
          </a:p>
        </p:txBody>
      </p:sp>
    </p:spTree>
    <p:extLst>
      <p:ext uri="{BB962C8B-B14F-4D97-AF65-F5344CB8AC3E}">
        <p14:creationId xmlns:p14="http://schemas.microsoft.com/office/powerpoint/2010/main" val="4056358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7B78E596-AE43-BA4B-ADB1-F00A3A6F3780}" type="slidenum">
              <a:rPr lang="en-US"/>
              <a:pPr>
                <a:defRPr/>
              </a:pPr>
              <a:t>‹#›</a:t>
            </a:fld>
            <a:fld id="{1EE320F3-0FE4-724F-9A4D-C117F3EC2DAE}" type="slidenum">
              <a:rPr lang="en-US"/>
              <a:pPr>
                <a:defRPr/>
              </a:pPr>
              <a:t>‹#›</a:t>
            </a:fld>
            <a:endParaRPr lang="en-US"/>
          </a:p>
        </p:txBody>
      </p:sp>
    </p:spTree>
    <p:extLst>
      <p:ext uri="{BB962C8B-B14F-4D97-AF65-F5344CB8AC3E}">
        <p14:creationId xmlns:p14="http://schemas.microsoft.com/office/powerpoint/2010/main" val="403792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175" y="1573213"/>
            <a:ext cx="3568700" cy="4459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3275" y="1573213"/>
            <a:ext cx="3570288" cy="4459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83221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7BCB330B-E6C8-FC43-9981-E283996AAAE8}" type="slidenum">
              <a:rPr lang="en-US"/>
              <a:pPr>
                <a:defRPr/>
              </a:pPr>
              <a:t>‹#›</a:t>
            </a:fld>
            <a:fld id="{933AE6C9-CCEB-F041-9AD3-049F940A2E86}" type="slidenum">
              <a:rPr lang="en-US"/>
              <a:pPr>
                <a:defRPr/>
              </a:pPr>
              <a:t>‹#›</a:t>
            </a:fld>
            <a:endParaRPr lang="en-US"/>
          </a:p>
        </p:txBody>
      </p:sp>
    </p:spTree>
    <p:extLst>
      <p:ext uri="{BB962C8B-B14F-4D97-AF65-F5344CB8AC3E}">
        <p14:creationId xmlns:p14="http://schemas.microsoft.com/office/powerpoint/2010/main" val="12462546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1882CACC-C450-3949-BBF0-CDE60E001B35}" type="slidenum">
              <a:rPr lang="en-US"/>
              <a:pPr>
                <a:defRPr/>
              </a:pPr>
              <a:t>‹#›</a:t>
            </a:fld>
            <a:fld id="{7254CFB6-68CE-9B4C-ADB9-A9B457AD4E2D}" type="slidenum">
              <a:rPr lang="en-US"/>
              <a:pPr>
                <a:defRPr/>
              </a:pPr>
              <a:t>‹#›</a:t>
            </a:fld>
            <a:endParaRPr lang="en-US"/>
          </a:p>
        </p:txBody>
      </p:sp>
    </p:spTree>
    <p:extLst>
      <p:ext uri="{BB962C8B-B14F-4D97-AF65-F5344CB8AC3E}">
        <p14:creationId xmlns:p14="http://schemas.microsoft.com/office/powerpoint/2010/main" val="42205073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6BB0AB75-936E-EE4B-8105-FF4135031048}" type="slidenum">
              <a:rPr lang="en-US"/>
              <a:pPr>
                <a:defRPr/>
              </a:pPr>
              <a:t>‹#›</a:t>
            </a:fld>
            <a:fld id="{8B3AFBDD-8F76-8948-B948-174EB55740E7}" type="slidenum">
              <a:rPr lang="en-US"/>
              <a:pPr>
                <a:defRPr/>
              </a:pPr>
              <a:t>‹#›</a:t>
            </a:fld>
            <a:endParaRPr lang="en-US"/>
          </a:p>
        </p:txBody>
      </p:sp>
    </p:spTree>
    <p:extLst>
      <p:ext uri="{BB962C8B-B14F-4D97-AF65-F5344CB8AC3E}">
        <p14:creationId xmlns:p14="http://schemas.microsoft.com/office/powerpoint/2010/main" val="37431884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E416F054-A9A3-1141-80BD-59B262881424}" type="slidenum">
              <a:rPr lang="en-US"/>
              <a:pPr>
                <a:defRPr/>
              </a:pPr>
              <a:t>‹#›</a:t>
            </a:fld>
            <a:fld id="{EA85CCEF-7A24-A04D-A1E5-BAD4657C4D84}" type="slidenum">
              <a:rPr lang="en-US"/>
              <a:pPr>
                <a:defRPr/>
              </a:pPr>
              <a:t>‹#›</a:t>
            </a:fld>
            <a:endParaRPr lang="en-US"/>
          </a:p>
        </p:txBody>
      </p:sp>
    </p:spTree>
    <p:extLst>
      <p:ext uri="{BB962C8B-B14F-4D97-AF65-F5344CB8AC3E}">
        <p14:creationId xmlns:p14="http://schemas.microsoft.com/office/powerpoint/2010/main" val="10327920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5FF00EBB-6037-B149-B50D-105572F3C60E}" type="slidenum">
              <a:rPr lang="en-US"/>
              <a:pPr>
                <a:defRPr/>
              </a:pPr>
              <a:t>‹#›</a:t>
            </a:fld>
            <a:fld id="{D181718A-E239-134E-B02B-7134CC35D4A0}" type="slidenum">
              <a:rPr lang="en-US"/>
              <a:pPr>
                <a:defRPr/>
              </a:pPr>
              <a:t>‹#›</a:t>
            </a:fld>
            <a:endParaRPr lang="en-US"/>
          </a:p>
        </p:txBody>
      </p:sp>
    </p:spTree>
    <p:extLst>
      <p:ext uri="{BB962C8B-B14F-4D97-AF65-F5344CB8AC3E}">
        <p14:creationId xmlns:p14="http://schemas.microsoft.com/office/powerpoint/2010/main" val="20755779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BA6EF989-3FBF-C740-BEEC-7E301E2887A3}" type="slidenum">
              <a:rPr lang="en-US"/>
              <a:pPr>
                <a:defRPr/>
              </a:pPr>
              <a:t>‹#›</a:t>
            </a:fld>
            <a:fld id="{8E338973-9964-6442-9D00-C3C07EB60C66}" type="slidenum">
              <a:rPr lang="en-US"/>
              <a:pPr>
                <a:defRPr/>
              </a:pPr>
              <a:t>‹#›</a:t>
            </a:fld>
            <a:endParaRPr lang="en-US"/>
          </a:p>
        </p:txBody>
      </p:sp>
    </p:spTree>
    <p:extLst>
      <p:ext uri="{BB962C8B-B14F-4D97-AF65-F5344CB8AC3E}">
        <p14:creationId xmlns:p14="http://schemas.microsoft.com/office/powerpoint/2010/main" val="6462762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1BE2CFE0-7C3F-874F-963B-8ADAF0FEB149}" type="slidenum">
              <a:rPr lang="en-US"/>
              <a:pPr>
                <a:defRPr/>
              </a:pPr>
              <a:t>‹#›</a:t>
            </a:fld>
            <a:fld id="{7CA08DBB-461D-9344-938C-7ABFD11CF9C9}" type="slidenum">
              <a:rPr lang="en-US"/>
              <a:pPr>
                <a:defRPr/>
              </a:pPr>
              <a:t>‹#›</a:t>
            </a:fld>
            <a:endParaRPr lang="en-US"/>
          </a:p>
        </p:txBody>
      </p:sp>
    </p:spTree>
    <p:extLst>
      <p:ext uri="{BB962C8B-B14F-4D97-AF65-F5344CB8AC3E}">
        <p14:creationId xmlns:p14="http://schemas.microsoft.com/office/powerpoint/2010/main" val="37986624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21355AC3-C893-B242-B3CC-BE1960782A62}" type="slidenum">
              <a:rPr lang="en-US"/>
              <a:pPr>
                <a:defRPr/>
              </a:pPr>
              <a:t>‹#›</a:t>
            </a:fld>
            <a:fld id="{EC13F0B5-F615-A34F-800A-E99597A4B224}" type="slidenum">
              <a:rPr lang="en-US"/>
              <a:pPr>
                <a:defRPr/>
              </a:pPr>
              <a:t>‹#›</a:t>
            </a:fld>
            <a:endParaRPr lang="en-US"/>
          </a:p>
        </p:txBody>
      </p:sp>
    </p:spTree>
    <p:extLst>
      <p:ext uri="{BB962C8B-B14F-4D97-AF65-F5344CB8AC3E}">
        <p14:creationId xmlns:p14="http://schemas.microsoft.com/office/powerpoint/2010/main" val="11844085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A369B03B-B1F3-1A4D-9B14-DC066EF3FCE6}" type="slidenum">
              <a:rPr lang="en-US"/>
              <a:pPr>
                <a:defRPr/>
              </a:pPr>
              <a:t>‹#›</a:t>
            </a:fld>
            <a:fld id="{B91F27B0-36FC-F145-B543-8EAE38DBFAB3}" type="slidenum">
              <a:rPr lang="en-US"/>
              <a:pPr>
                <a:defRPr/>
              </a:pPr>
              <a:t>‹#›</a:t>
            </a:fld>
            <a:endParaRPr lang="en-US"/>
          </a:p>
        </p:txBody>
      </p:sp>
    </p:spTree>
    <p:extLst>
      <p:ext uri="{BB962C8B-B14F-4D97-AF65-F5344CB8AC3E}">
        <p14:creationId xmlns:p14="http://schemas.microsoft.com/office/powerpoint/2010/main" val="29329399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7E60E3E1-DAED-F84A-B58D-611938176969}" type="slidenum">
              <a:rPr lang="en-US"/>
              <a:pPr>
                <a:defRPr/>
              </a:pPr>
              <a:t>‹#›</a:t>
            </a:fld>
            <a:fld id="{66E3644B-E809-DA40-B0DF-2F533AEA11C4}" type="slidenum">
              <a:rPr lang="en-US"/>
              <a:pPr>
                <a:defRPr/>
              </a:pPr>
              <a:t>‹#›</a:t>
            </a:fld>
            <a:endParaRPr lang="en-US"/>
          </a:p>
        </p:txBody>
      </p:sp>
    </p:spTree>
    <p:extLst>
      <p:ext uri="{BB962C8B-B14F-4D97-AF65-F5344CB8AC3E}">
        <p14:creationId xmlns:p14="http://schemas.microsoft.com/office/powerpoint/2010/main" val="2499291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39811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65440DC1-77EC-004D-A31A-EBAA67AE0547}" type="slidenum">
              <a:rPr lang="en-US"/>
              <a:pPr>
                <a:defRPr/>
              </a:pPr>
              <a:t>‹#›</a:t>
            </a:fld>
            <a:fld id="{219654B0-0C0C-C64B-8444-1AD03A52CC8F}" type="slidenum">
              <a:rPr lang="en-US"/>
              <a:pPr>
                <a:defRPr/>
              </a:pPr>
              <a:t>‹#›</a:t>
            </a:fld>
            <a:endParaRPr lang="en-US"/>
          </a:p>
        </p:txBody>
      </p:sp>
    </p:spTree>
    <p:extLst>
      <p:ext uri="{BB962C8B-B14F-4D97-AF65-F5344CB8AC3E}">
        <p14:creationId xmlns:p14="http://schemas.microsoft.com/office/powerpoint/2010/main" val="41531409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A93F9737-7E37-8F45-8128-A8C11A8EA7B1}" type="slidenum">
              <a:rPr lang="en-US"/>
              <a:pPr>
                <a:defRPr/>
              </a:pPr>
              <a:t>‹#›</a:t>
            </a:fld>
            <a:fld id="{0B828C34-F352-3547-AB4A-03AE9986BEF6}" type="slidenum">
              <a:rPr lang="en-US"/>
              <a:pPr>
                <a:defRPr/>
              </a:pPr>
              <a:t>‹#›</a:t>
            </a:fld>
            <a:endParaRPr lang="en-US"/>
          </a:p>
        </p:txBody>
      </p:sp>
    </p:spTree>
    <p:extLst>
      <p:ext uri="{BB962C8B-B14F-4D97-AF65-F5344CB8AC3E}">
        <p14:creationId xmlns:p14="http://schemas.microsoft.com/office/powerpoint/2010/main" val="2065129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37ADB508-4AA7-8C49-84F1-08362983116C}" type="slidenum">
              <a:rPr lang="en-US"/>
              <a:pPr>
                <a:defRPr/>
              </a:pPr>
              <a:t>‹#›</a:t>
            </a:fld>
            <a:fld id="{B617353C-C77E-3449-B3D9-435DE4B56405}" type="slidenum">
              <a:rPr lang="en-US"/>
              <a:pPr>
                <a:defRPr/>
              </a:pPr>
              <a:t>‹#›</a:t>
            </a:fld>
            <a:endParaRPr lang="en-US"/>
          </a:p>
        </p:txBody>
      </p:sp>
    </p:spTree>
    <p:extLst>
      <p:ext uri="{BB962C8B-B14F-4D97-AF65-F5344CB8AC3E}">
        <p14:creationId xmlns:p14="http://schemas.microsoft.com/office/powerpoint/2010/main" val="215344119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0D8E0242-8A9E-4445-B4A1-27564874948F}" type="slidenum">
              <a:rPr lang="en-US"/>
              <a:pPr>
                <a:defRPr/>
              </a:pPr>
              <a:t>‹#›</a:t>
            </a:fld>
            <a:fld id="{2491A999-E9B1-2647-A8A0-5BB36CBCEEA9}" type="slidenum">
              <a:rPr lang="en-US"/>
              <a:pPr>
                <a:defRPr/>
              </a:pPr>
              <a:t>‹#›</a:t>
            </a:fld>
            <a:endParaRPr lang="en-US"/>
          </a:p>
        </p:txBody>
      </p:sp>
    </p:spTree>
    <p:extLst>
      <p:ext uri="{BB962C8B-B14F-4D97-AF65-F5344CB8AC3E}">
        <p14:creationId xmlns:p14="http://schemas.microsoft.com/office/powerpoint/2010/main" val="3049526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C492DAB3-8DBA-BC49-9B32-28D7EBEA00FF}" type="slidenum">
              <a:rPr lang="en-US"/>
              <a:pPr>
                <a:defRPr/>
              </a:pPr>
              <a:t>‹#›</a:t>
            </a:fld>
            <a:fld id="{382DDFC3-D390-0F40-89A8-A9095F0D6EDD}" type="slidenum">
              <a:rPr lang="en-US"/>
              <a:pPr>
                <a:defRPr/>
              </a:pPr>
              <a:t>‹#›</a:t>
            </a:fld>
            <a:endParaRPr lang="en-US"/>
          </a:p>
        </p:txBody>
      </p:sp>
    </p:spTree>
    <p:extLst>
      <p:ext uri="{BB962C8B-B14F-4D97-AF65-F5344CB8AC3E}">
        <p14:creationId xmlns:p14="http://schemas.microsoft.com/office/powerpoint/2010/main" val="21567762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8761E1A9-57E1-E342-B8B5-64239CAAC885}" type="slidenum">
              <a:rPr lang="en-US"/>
              <a:pPr>
                <a:defRPr/>
              </a:pPr>
              <a:t>‹#›</a:t>
            </a:fld>
            <a:fld id="{1444B5F9-B028-A447-B341-B7229532366F}" type="slidenum">
              <a:rPr lang="en-US"/>
              <a:pPr>
                <a:defRPr/>
              </a:pPr>
              <a:t>‹#›</a:t>
            </a:fld>
            <a:endParaRPr lang="en-US"/>
          </a:p>
        </p:txBody>
      </p:sp>
    </p:spTree>
    <p:extLst>
      <p:ext uri="{BB962C8B-B14F-4D97-AF65-F5344CB8AC3E}">
        <p14:creationId xmlns:p14="http://schemas.microsoft.com/office/powerpoint/2010/main" val="12310409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F8B5B9B7-3B0E-C549-95E8-8C8585DD50D2}" type="slidenum">
              <a:rPr lang="en-US"/>
              <a:pPr>
                <a:defRPr/>
              </a:pPr>
              <a:t>‹#›</a:t>
            </a:fld>
            <a:fld id="{F03D838C-1BE0-7B42-907A-D895A3CAACC7}" type="slidenum">
              <a:rPr lang="en-US"/>
              <a:pPr>
                <a:defRPr/>
              </a:pPr>
              <a:t>‹#›</a:t>
            </a:fld>
            <a:endParaRPr lang="en-US"/>
          </a:p>
        </p:txBody>
      </p:sp>
    </p:spTree>
    <p:extLst>
      <p:ext uri="{BB962C8B-B14F-4D97-AF65-F5344CB8AC3E}">
        <p14:creationId xmlns:p14="http://schemas.microsoft.com/office/powerpoint/2010/main" val="13273120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23BF5CFE-2F82-5244-8EFE-B462B8D6CC4F}" type="slidenum">
              <a:rPr lang="en-US"/>
              <a:pPr>
                <a:defRPr/>
              </a:pPr>
              <a:t>‹#›</a:t>
            </a:fld>
            <a:fld id="{D4D9D18F-B93C-0E44-A269-6FD80EF90C21}" type="slidenum">
              <a:rPr lang="en-US"/>
              <a:pPr>
                <a:defRPr/>
              </a:pPr>
              <a:t>‹#›</a:t>
            </a:fld>
            <a:endParaRPr lang="en-US"/>
          </a:p>
        </p:txBody>
      </p:sp>
    </p:spTree>
    <p:extLst>
      <p:ext uri="{BB962C8B-B14F-4D97-AF65-F5344CB8AC3E}">
        <p14:creationId xmlns:p14="http://schemas.microsoft.com/office/powerpoint/2010/main" val="297819743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CB68193B-7247-864C-BABF-785436A612AA}" type="slidenum">
              <a:rPr lang="en-US"/>
              <a:pPr>
                <a:defRPr/>
              </a:pPr>
              <a:t>‹#›</a:t>
            </a:fld>
            <a:fld id="{62A3AB4A-E742-9E49-9FE8-95315FF7AE1C}" type="slidenum">
              <a:rPr lang="en-US"/>
              <a:pPr>
                <a:defRPr/>
              </a:pPr>
              <a:t>‹#›</a:t>
            </a:fld>
            <a:endParaRPr lang="en-US"/>
          </a:p>
        </p:txBody>
      </p:sp>
    </p:spTree>
    <p:extLst>
      <p:ext uri="{BB962C8B-B14F-4D97-AF65-F5344CB8AC3E}">
        <p14:creationId xmlns:p14="http://schemas.microsoft.com/office/powerpoint/2010/main" val="388361261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1BD465DF-EDE0-CB45-A13C-790A84098699}" type="slidenum">
              <a:rPr lang="en-US"/>
              <a:pPr>
                <a:defRPr/>
              </a:pPr>
              <a:t>‹#›</a:t>
            </a:fld>
            <a:fld id="{BC31F9F8-6442-DF46-A7DC-F27B48984FC0}" type="slidenum">
              <a:rPr lang="en-US"/>
              <a:pPr>
                <a:defRPr/>
              </a:pPr>
              <a:t>‹#›</a:t>
            </a:fld>
            <a:endParaRPr lang="en-US"/>
          </a:p>
        </p:txBody>
      </p:sp>
    </p:spTree>
    <p:extLst>
      <p:ext uri="{BB962C8B-B14F-4D97-AF65-F5344CB8AC3E}">
        <p14:creationId xmlns:p14="http://schemas.microsoft.com/office/powerpoint/2010/main" val="3771083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6932857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B2B91EA5-6939-E04A-B2E0-90385D36DE4E}" type="slidenum">
              <a:rPr lang="en-US"/>
              <a:pPr>
                <a:defRPr/>
              </a:pPr>
              <a:t>‹#›</a:t>
            </a:fld>
            <a:fld id="{D0D3B558-8EBF-DC45-A2E3-AE8A6D02FCA5}" type="slidenum">
              <a:rPr lang="en-US"/>
              <a:pPr>
                <a:defRPr/>
              </a:pPr>
              <a:t>‹#›</a:t>
            </a:fld>
            <a:endParaRPr lang="en-US"/>
          </a:p>
        </p:txBody>
      </p:sp>
    </p:spTree>
    <p:extLst>
      <p:ext uri="{BB962C8B-B14F-4D97-AF65-F5344CB8AC3E}">
        <p14:creationId xmlns:p14="http://schemas.microsoft.com/office/powerpoint/2010/main" val="40827692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55DA63C5-A33D-D046-8FC9-8050D8AECA2A}" type="slidenum">
              <a:rPr lang="en-US"/>
              <a:pPr>
                <a:defRPr/>
              </a:pPr>
              <a:t>‹#›</a:t>
            </a:fld>
            <a:fld id="{9EC656F1-167F-714D-AD25-99E06DA43B98}" type="slidenum">
              <a:rPr lang="en-US"/>
              <a:pPr>
                <a:defRPr/>
              </a:pPr>
              <a:t>‹#›</a:t>
            </a:fld>
            <a:endParaRPr lang="en-US"/>
          </a:p>
        </p:txBody>
      </p:sp>
    </p:spTree>
    <p:extLst>
      <p:ext uri="{BB962C8B-B14F-4D97-AF65-F5344CB8AC3E}">
        <p14:creationId xmlns:p14="http://schemas.microsoft.com/office/powerpoint/2010/main" val="28013379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300078F3-28E3-A748-846A-CE4FF3A4A6DB}" type="slidenum">
              <a:rPr lang="en-US"/>
              <a:pPr>
                <a:defRPr/>
              </a:pPr>
              <a:t>‹#›</a:t>
            </a:fld>
            <a:fld id="{91126FDA-9BAF-624B-BF1B-ED57A09C47C7}" type="slidenum">
              <a:rPr lang="en-US"/>
              <a:pPr>
                <a:defRPr/>
              </a:pPr>
              <a:t>‹#›</a:t>
            </a:fld>
            <a:endParaRPr lang="en-US"/>
          </a:p>
        </p:txBody>
      </p:sp>
    </p:spTree>
    <p:extLst>
      <p:ext uri="{BB962C8B-B14F-4D97-AF65-F5344CB8AC3E}">
        <p14:creationId xmlns:p14="http://schemas.microsoft.com/office/powerpoint/2010/main" val="22432688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B4E28D6F-05B1-D44C-83FD-3328D2551731}" type="slidenum">
              <a:rPr lang="en-US"/>
              <a:pPr>
                <a:defRPr/>
              </a:pPr>
              <a:t>‹#›</a:t>
            </a:fld>
            <a:fld id="{4CB47166-E0F0-DF4D-885B-1FFE79A40E55}" type="slidenum">
              <a:rPr lang="en-US"/>
              <a:pPr>
                <a:defRPr/>
              </a:pPr>
              <a:t>‹#›</a:t>
            </a:fld>
            <a:endParaRPr lang="en-US"/>
          </a:p>
        </p:txBody>
      </p:sp>
    </p:spTree>
    <p:extLst>
      <p:ext uri="{BB962C8B-B14F-4D97-AF65-F5344CB8AC3E}">
        <p14:creationId xmlns:p14="http://schemas.microsoft.com/office/powerpoint/2010/main" val="15395586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D190574E-9592-4744-BD08-2CE4FEADEA84}" type="slidenum">
              <a:rPr lang="en-US"/>
              <a:pPr>
                <a:defRPr/>
              </a:pPr>
              <a:t>‹#›</a:t>
            </a:fld>
            <a:fld id="{6AB5B8ED-452D-174E-B66E-F2931597783E}" type="slidenum">
              <a:rPr lang="en-US"/>
              <a:pPr>
                <a:defRPr/>
              </a:pPr>
              <a:t>‹#›</a:t>
            </a:fld>
            <a:endParaRPr lang="en-US"/>
          </a:p>
        </p:txBody>
      </p:sp>
    </p:spTree>
    <p:extLst>
      <p:ext uri="{BB962C8B-B14F-4D97-AF65-F5344CB8AC3E}">
        <p14:creationId xmlns:p14="http://schemas.microsoft.com/office/powerpoint/2010/main" val="9618297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78BD1972-1EBB-FF47-B455-4DE850FB961B}" type="slidenum">
              <a:rPr lang="en-US"/>
              <a:pPr>
                <a:defRPr/>
              </a:pPr>
              <a:t>‹#›</a:t>
            </a:fld>
            <a:fld id="{033E15F4-50AD-254B-99EC-488BA56F23A4}" type="slidenum">
              <a:rPr lang="en-US"/>
              <a:pPr>
                <a:defRPr/>
              </a:pPr>
              <a:t>‹#›</a:t>
            </a:fld>
            <a:endParaRPr lang="en-US"/>
          </a:p>
        </p:txBody>
      </p:sp>
    </p:spTree>
    <p:extLst>
      <p:ext uri="{BB962C8B-B14F-4D97-AF65-F5344CB8AC3E}">
        <p14:creationId xmlns:p14="http://schemas.microsoft.com/office/powerpoint/2010/main" val="33584048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4F069835-7610-2049-B49F-BA8783FCB029}" type="slidenum">
              <a:rPr lang="en-US"/>
              <a:pPr>
                <a:defRPr/>
              </a:pPr>
              <a:t>‹#›</a:t>
            </a:fld>
            <a:fld id="{74931658-0494-8F40-8A30-91F90AABB778}" type="slidenum">
              <a:rPr lang="en-US"/>
              <a:pPr>
                <a:defRPr/>
              </a:pPr>
              <a:t>‹#›</a:t>
            </a:fld>
            <a:endParaRPr lang="en-US"/>
          </a:p>
        </p:txBody>
      </p:sp>
    </p:spTree>
    <p:extLst>
      <p:ext uri="{BB962C8B-B14F-4D97-AF65-F5344CB8AC3E}">
        <p14:creationId xmlns:p14="http://schemas.microsoft.com/office/powerpoint/2010/main" val="21403943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BC5EA1CA-7B21-B949-BC22-334E2E38807B}" type="slidenum">
              <a:rPr lang="en-US"/>
              <a:pPr>
                <a:defRPr/>
              </a:pPr>
              <a:t>‹#›</a:t>
            </a:fld>
            <a:fld id="{6D18E196-5058-B145-A655-6CB2EA315118}" type="slidenum">
              <a:rPr lang="en-US"/>
              <a:pPr>
                <a:defRPr/>
              </a:pPr>
              <a:t>‹#›</a:t>
            </a:fld>
            <a:endParaRPr lang="en-US"/>
          </a:p>
        </p:txBody>
      </p:sp>
    </p:spTree>
    <p:extLst>
      <p:ext uri="{BB962C8B-B14F-4D97-AF65-F5344CB8AC3E}">
        <p14:creationId xmlns:p14="http://schemas.microsoft.com/office/powerpoint/2010/main" val="10770933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06D9144A-088C-DD4B-BAEF-6DA578CBFC30}" type="slidenum">
              <a:rPr lang="en-US"/>
              <a:pPr>
                <a:defRPr/>
              </a:pPr>
              <a:t>‹#›</a:t>
            </a:fld>
            <a:fld id="{885E6D62-CF9C-EF43-BC3F-AACD481D8C83}" type="slidenum">
              <a:rPr lang="en-US"/>
              <a:pPr>
                <a:defRPr/>
              </a:pPr>
              <a:t>‹#›</a:t>
            </a:fld>
            <a:endParaRPr lang="en-US"/>
          </a:p>
        </p:txBody>
      </p:sp>
    </p:spTree>
    <p:extLst>
      <p:ext uri="{BB962C8B-B14F-4D97-AF65-F5344CB8AC3E}">
        <p14:creationId xmlns:p14="http://schemas.microsoft.com/office/powerpoint/2010/main" val="20565826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AD0465D5-BF1A-7549-9845-D1E2C4BDEA4F}" type="slidenum">
              <a:rPr lang="en-US"/>
              <a:pPr>
                <a:defRPr/>
              </a:pPr>
              <a:t>‹#›</a:t>
            </a:fld>
            <a:fld id="{9EF3021D-A4C4-2644-ACAC-5D08E42DA05B}" type="slidenum">
              <a:rPr lang="en-US"/>
              <a:pPr>
                <a:defRPr/>
              </a:pPr>
              <a:t>‹#›</a:t>
            </a:fld>
            <a:endParaRPr lang="en-US"/>
          </a:p>
        </p:txBody>
      </p:sp>
    </p:spTree>
    <p:extLst>
      <p:ext uri="{BB962C8B-B14F-4D97-AF65-F5344CB8AC3E}">
        <p14:creationId xmlns:p14="http://schemas.microsoft.com/office/powerpoint/2010/main" val="1664583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7034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28D0D862-1DD1-B545-B336-9574CFB974C5}" type="slidenum">
              <a:rPr lang="en-US"/>
              <a:pPr>
                <a:defRPr/>
              </a:pPr>
              <a:t>‹#›</a:t>
            </a:fld>
            <a:fld id="{A1FA1FF2-6DAA-0F46-968A-2DB6EBA64E44}" type="slidenum">
              <a:rPr lang="en-US"/>
              <a:pPr>
                <a:defRPr/>
              </a:pPr>
              <a:t>‹#›</a:t>
            </a:fld>
            <a:endParaRPr lang="en-US"/>
          </a:p>
        </p:txBody>
      </p:sp>
    </p:spTree>
    <p:extLst>
      <p:ext uri="{BB962C8B-B14F-4D97-AF65-F5344CB8AC3E}">
        <p14:creationId xmlns:p14="http://schemas.microsoft.com/office/powerpoint/2010/main" val="294070889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8A438262-3910-254E-89AF-47F70296F300}" type="slidenum">
              <a:rPr lang="en-US"/>
              <a:pPr>
                <a:defRPr/>
              </a:pPr>
              <a:t>‹#›</a:t>
            </a:fld>
            <a:fld id="{DE03583D-0A51-6C48-BAB8-2338104EA509}" type="slidenum">
              <a:rPr lang="en-US"/>
              <a:pPr>
                <a:defRPr/>
              </a:pPr>
              <a:t>‹#›</a:t>
            </a:fld>
            <a:endParaRPr lang="en-US"/>
          </a:p>
        </p:txBody>
      </p:sp>
    </p:spTree>
    <p:extLst>
      <p:ext uri="{BB962C8B-B14F-4D97-AF65-F5344CB8AC3E}">
        <p14:creationId xmlns:p14="http://schemas.microsoft.com/office/powerpoint/2010/main" val="418387279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9646BECE-56D4-4E48-B81A-833C6B157E75}" type="slidenum">
              <a:rPr lang="en-US"/>
              <a:pPr>
                <a:defRPr/>
              </a:pPr>
              <a:t>‹#›</a:t>
            </a:fld>
            <a:fld id="{DFC32F80-33D2-BA4A-A360-E3364BB12FFB}" type="slidenum">
              <a:rPr lang="en-US"/>
              <a:pPr>
                <a:defRPr/>
              </a:pPr>
              <a:t>‹#›</a:t>
            </a:fld>
            <a:endParaRPr lang="en-US"/>
          </a:p>
        </p:txBody>
      </p:sp>
    </p:spTree>
    <p:extLst>
      <p:ext uri="{BB962C8B-B14F-4D97-AF65-F5344CB8AC3E}">
        <p14:creationId xmlns:p14="http://schemas.microsoft.com/office/powerpoint/2010/main" val="12225796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D2E90716-5B49-BC4C-A4A5-ABAF92CAB15E}" type="slidenum">
              <a:rPr lang="en-US"/>
              <a:pPr>
                <a:defRPr/>
              </a:pPr>
              <a:t>‹#›</a:t>
            </a:fld>
            <a:fld id="{883C2CE3-9B31-0E44-B656-F16D9CB36BD6}" type="slidenum">
              <a:rPr lang="en-US"/>
              <a:pPr>
                <a:defRPr/>
              </a:pPr>
              <a:t>‹#›</a:t>
            </a:fld>
            <a:endParaRPr lang="en-US"/>
          </a:p>
        </p:txBody>
      </p:sp>
    </p:spTree>
    <p:extLst>
      <p:ext uri="{BB962C8B-B14F-4D97-AF65-F5344CB8AC3E}">
        <p14:creationId xmlns:p14="http://schemas.microsoft.com/office/powerpoint/2010/main" val="401904665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4A37677D-B719-8C41-9366-D306DA5A5543}" type="slidenum">
              <a:rPr lang="en-US"/>
              <a:pPr>
                <a:defRPr/>
              </a:pPr>
              <a:t>‹#›</a:t>
            </a:fld>
            <a:fld id="{27C4853E-6021-7E43-A72E-A59A4A34E5AC}" type="slidenum">
              <a:rPr lang="en-US"/>
              <a:pPr>
                <a:defRPr/>
              </a:pPr>
              <a:t>‹#›</a:t>
            </a:fld>
            <a:endParaRPr lang="en-US"/>
          </a:p>
        </p:txBody>
      </p:sp>
    </p:spTree>
    <p:extLst>
      <p:ext uri="{BB962C8B-B14F-4D97-AF65-F5344CB8AC3E}">
        <p14:creationId xmlns:p14="http://schemas.microsoft.com/office/powerpoint/2010/main" val="30671116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A5B23057-9002-AC47-96C2-C2DC64BD7B91}" type="slidenum">
              <a:rPr lang="en-US"/>
              <a:pPr>
                <a:defRPr/>
              </a:pPr>
              <a:t>‹#›</a:t>
            </a:fld>
            <a:fld id="{A34C1BF5-59A4-D84C-8639-960B6892AC7D}" type="slidenum">
              <a:rPr lang="en-US"/>
              <a:pPr>
                <a:defRPr/>
              </a:pPr>
              <a:t>‹#›</a:t>
            </a:fld>
            <a:endParaRPr lang="en-US"/>
          </a:p>
        </p:txBody>
      </p:sp>
    </p:spTree>
    <p:extLst>
      <p:ext uri="{BB962C8B-B14F-4D97-AF65-F5344CB8AC3E}">
        <p14:creationId xmlns:p14="http://schemas.microsoft.com/office/powerpoint/2010/main" val="29998081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07DB77E9-3122-E04F-9959-1E9505E56C58}" type="slidenum">
              <a:rPr lang="en-US"/>
              <a:pPr>
                <a:defRPr/>
              </a:pPr>
              <a:t>‹#›</a:t>
            </a:fld>
            <a:fld id="{DCCAB188-CDAD-2144-BEA1-7EEF1627B3BC}" type="slidenum">
              <a:rPr lang="en-US"/>
              <a:pPr>
                <a:defRPr/>
              </a:pPr>
              <a:t>‹#›</a:t>
            </a:fld>
            <a:endParaRPr lang="en-US"/>
          </a:p>
        </p:txBody>
      </p:sp>
    </p:spTree>
    <p:extLst>
      <p:ext uri="{BB962C8B-B14F-4D97-AF65-F5344CB8AC3E}">
        <p14:creationId xmlns:p14="http://schemas.microsoft.com/office/powerpoint/2010/main" val="374395808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C97CF3CE-8570-7F4B-A3EB-7AC05AFE962D}" type="slidenum">
              <a:rPr lang="en-US"/>
              <a:pPr>
                <a:defRPr/>
              </a:pPr>
              <a:t>‹#›</a:t>
            </a:fld>
            <a:fld id="{EE42D318-E7E5-D443-8948-47DF5C6F2776}" type="slidenum">
              <a:rPr lang="en-US"/>
              <a:pPr>
                <a:defRPr/>
              </a:pPr>
              <a:t>‹#›</a:t>
            </a:fld>
            <a:endParaRPr lang="en-US"/>
          </a:p>
        </p:txBody>
      </p:sp>
    </p:spTree>
    <p:extLst>
      <p:ext uri="{BB962C8B-B14F-4D97-AF65-F5344CB8AC3E}">
        <p14:creationId xmlns:p14="http://schemas.microsoft.com/office/powerpoint/2010/main" val="638875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8328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idx="10"/>
          </p:nvPr>
        </p:nvSpPr>
        <p:spPr>
          <a:ln/>
        </p:spPr>
        <p:txBody>
          <a:bodyPr/>
          <a:lstStyle>
            <a:lvl1pPr>
              <a:defRPr/>
            </a:lvl1pPr>
          </a:lstStyle>
          <a:p>
            <a:pPr>
              <a:defRPr/>
            </a:pPr>
            <a:fld id="{937D75D1-1891-DE40-9F0A-A0CBF8DDEE20}" type="slidenum">
              <a:rPr lang="en-US"/>
              <a:pPr>
                <a:defRPr/>
              </a:pPr>
              <a:t>‹#›</a:t>
            </a:fld>
            <a:endParaRPr lang="en-US"/>
          </a:p>
        </p:txBody>
      </p:sp>
    </p:spTree>
    <p:extLst>
      <p:ext uri="{BB962C8B-B14F-4D97-AF65-F5344CB8AC3E}">
        <p14:creationId xmlns:p14="http://schemas.microsoft.com/office/powerpoint/2010/main" val="18673388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02259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7863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1113" y="155575"/>
            <a:ext cx="1822450" cy="5876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175" y="155575"/>
            <a:ext cx="5316538" cy="5876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1180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2/23/10</a:t>
            </a:r>
          </a:p>
        </p:txBody>
      </p:sp>
      <p:sp>
        <p:nvSpPr>
          <p:cNvPr id="5" name="Rectangle 5"/>
          <p:cNvSpPr>
            <a:spLocks noGrp="1" noChangeArrowheads="1"/>
          </p:cNvSpPr>
          <p:nvPr>
            <p:ph type="sldNum" idx="11"/>
          </p:nvPr>
        </p:nvSpPr>
        <p:spPr>
          <a:ln/>
        </p:spPr>
        <p:txBody>
          <a:bodyPr/>
          <a:lstStyle>
            <a:lvl1pPr>
              <a:defRPr/>
            </a:lvl1pPr>
          </a:lstStyle>
          <a:p>
            <a:pPr>
              <a:defRPr/>
            </a:pPr>
            <a:fld id="{3710D2BF-B384-CB45-A60B-E2907B309302}" type="slidenum">
              <a:rPr lang="en-US"/>
              <a:pPr>
                <a:defRPr/>
              </a:pPr>
              <a:t>‹#›</a:t>
            </a:fld>
            <a:fld id="{4739EC8A-6256-8D48-B1CB-480F8383C342}" type="slidenum">
              <a:rPr lang="en-US"/>
              <a:pPr>
                <a:defRPr/>
              </a:pPr>
              <a:t>‹#›</a:t>
            </a:fld>
            <a:endParaRPr lang="en-US"/>
          </a:p>
        </p:txBody>
      </p:sp>
    </p:spTree>
    <p:extLst>
      <p:ext uri="{BB962C8B-B14F-4D97-AF65-F5344CB8AC3E}">
        <p14:creationId xmlns:p14="http://schemas.microsoft.com/office/powerpoint/2010/main" val="1576069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2/23/10</a:t>
            </a:r>
          </a:p>
        </p:txBody>
      </p:sp>
      <p:sp>
        <p:nvSpPr>
          <p:cNvPr id="5" name="Rectangle 5"/>
          <p:cNvSpPr>
            <a:spLocks noGrp="1" noChangeArrowheads="1"/>
          </p:cNvSpPr>
          <p:nvPr>
            <p:ph type="sldNum" idx="11"/>
          </p:nvPr>
        </p:nvSpPr>
        <p:spPr>
          <a:ln/>
        </p:spPr>
        <p:txBody>
          <a:bodyPr/>
          <a:lstStyle>
            <a:lvl1pPr>
              <a:defRPr/>
            </a:lvl1pPr>
          </a:lstStyle>
          <a:p>
            <a:pPr>
              <a:defRPr/>
            </a:pPr>
            <a:fld id="{5DF75293-D06A-2F45-A00B-1F4895224426}" type="slidenum">
              <a:rPr lang="en-US"/>
              <a:pPr>
                <a:defRPr/>
              </a:pPr>
              <a:t>‹#›</a:t>
            </a:fld>
            <a:fld id="{51A0E206-F84E-0C41-B0B2-1F9429898700}" type="slidenum">
              <a:rPr lang="en-US"/>
              <a:pPr>
                <a:defRPr/>
              </a:pPr>
              <a:t>‹#›</a:t>
            </a:fld>
            <a:endParaRPr lang="en-US"/>
          </a:p>
        </p:txBody>
      </p:sp>
    </p:spTree>
    <p:extLst>
      <p:ext uri="{BB962C8B-B14F-4D97-AF65-F5344CB8AC3E}">
        <p14:creationId xmlns:p14="http://schemas.microsoft.com/office/powerpoint/2010/main" val="3547860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r>
              <a:rPr lang="en-US"/>
              <a:t>2/23/10</a:t>
            </a:r>
          </a:p>
        </p:txBody>
      </p:sp>
      <p:sp>
        <p:nvSpPr>
          <p:cNvPr id="5" name="Rectangle 5"/>
          <p:cNvSpPr>
            <a:spLocks noGrp="1" noChangeArrowheads="1"/>
          </p:cNvSpPr>
          <p:nvPr>
            <p:ph type="sldNum" idx="11"/>
          </p:nvPr>
        </p:nvSpPr>
        <p:spPr>
          <a:ln/>
        </p:spPr>
        <p:txBody>
          <a:bodyPr/>
          <a:lstStyle>
            <a:lvl1pPr>
              <a:defRPr/>
            </a:lvl1pPr>
          </a:lstStyle>
          <a:p>
            <a:pPr>
              <a:defRPr/>
            </a:pPr>
            <a:fld id="{7B852D5A-8D3B-5640-AE6B-A8E523F88277}" type="slidenum">
              <a:rPr lang="en-US"/>
              <a:pPr>
                <a:defRPr/>
              </a:pPr>
              <a:t>‹#›</a:t>
            </a:fld>
            <a:fld id="{B706FFBF-0104-5145-B2CE-ABE03D2167C8}" type="slidenum">
              <a:rPr lang="en-US"/>
              <a:pPr>
                <a:defRPr/>
              </a:pPr>
              <a:t>‹#›</a:t>
            </a:fld>
            <a:endParaRPr lang="en-US"/>
          </a:p>
        </p:txBody>
      </p:sp>
    </p:spTree>
    <p:extLst>
      <p:ext uri="{BB962C8B-B14F-4D97-AF65-F5344CB8AC3E}">
        <p14:creationId xmlns:p14="http://schemas.microsoft.com/office/powerpoint/2010/main" val="22648087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r>
              <a:rPr lang="en-US"/>
              <a:t>2/23/10</a:t>
            </a:r>
          </a:p>
        </p:txBody>
      </p:sp>
      <p:sp>
        <p:nvSpPr>
          <p:cNvPr id="6" name="Rectangle 5"/>
          <p:cNvSpPr>
            <a:spLocks noGrp="1" noChangeArrowheads="1"/>
          </p:cNvSpPr>
          <p:nvPr>
            <p:ph type="sldNum" idx="11"/>
          </p:nvPr>
        </p:nvSpPr>
        <p:spPr>
          <a:ln/>
        </p:spPr>
        <p:txBody>
          <a:bodyPr/>
          <a:lstStyle>
            <a:lvl1pPr>
              <a:defRPr/>
            </a:lvl1pPr>
          </a:lstStyle>
          <a:p>
            <a:pPr>
              <a:defRPr/>
            </a:pPr>
            <a:fld id="{EFCBA53F-7FAB-2047-81BA-E083A43FEAA7}" type="slidenum">
              <a:rPr lang="en-US"/>
              <a:pPr>
                <a:defRPr/>
              </a:pPr>
              <a:t>‹#›</a:t>
            </a:fld>
            <a:fld id="{3881E80F-832B-6144-9B87-8D988CF98294}" type="slidenum">
              <a:rPr lang="en-US"/>
              <a:pPr>
                <a:defRPr/>
              </a:pPr>
              <a:t>‹#›</a:t>
            </a:fld>
            <a:endParaRPr lang="en-US"/>
          </a:p>
        </p:txBody>
      </p:sp>
    </p:spTree>
    <p:extLst>
      <p:ext uri="{BB962C8B-B14F-4D97-AF65-F5344CB8AC3E}">
        <p14:creationId xmlns:p14="http://schemas.microsoft.com/office/powerpoint/2010/main" val="2561600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r>
              <a:rPr lang="en-US"/>
              <a:t>2/23/10</a:t>
            </a:r>
          </a:p>
        </p:txBody>
      </p:sp>
      <p:sp>
        <p:nvSpPr>
          <p:cNvPr id="8" name="Rectangle 5"/>
          <p:cNvSpPr>
            <a:spLocks noGrp="1" noChangeArrowheads="1"/>
          </p:cNvSpPr>
          <p:nvPr>
            <p:ph type="sldNum" idx="11"/>
          </p:nvPr>
        </p:nvSpPr>
        <p:spPr>
          <a:ln/>
        </p:spPr>
        <p:txBody>
          <a:bodyPr/>
          <a:lstStyle>
            <a:lvl1pPr>
              <a:defRPr/>
            </a:lvl1pPr>
          </a:lstStyle>
          <a:p>
            <a:pPr>
              <a:defRPr/>
            </a:pPr>
            <a:fld id="{C1489BF9-2132-0149-864A-4BB9423D7220}" type="slidenum">
              <a:rPr lang="en-US"/>
              <a:pPr>
                <a:defRPr/>
              </a:pPr>
              <a:t>‹#›</a:t>
            </a:fld>
            <a:fld id="{BEFE7C12-E853-2046-A6CD-0C718B6B229B}" type="slidenum">
              <a:rPr lang="en-US"/>
              <a:pPr>
                <a:defRPr/>
              </a:pPr>
              <a:t>‹#›</a:t>
            </a:fld>
            <a:endParaRPr lang="en-US"/>
          </a:p>
        </p:txBody>
      </p:sp>
    </p:spTree>
    <p:extLst>
      <p:ext uri="{BB962C8B-B14F-4D97-AF65-F5344CB8AC3E}">
        <p14:creationId xmlns:p14="http://schemas.microsoft.com/office/powerpoint/2010/main" val="2003595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r>
              <a:rPr lang="en-US"/>
              <a:t>2/23/10</a:t>
            </a:r>
          </a:p>
        </p:txBody>
      </p:sp>
      <p:sp>
        <p:nvSpPr>
          <p:cNvPr id="4" name="Rectangle 5"/>
          <p:cNvSpPr>
            <a:spLocks noGrp="1" noChangeArrowheads="1"/>
          </p:cNvSpPr>
          <p:nvPr>
            <p:ph type="sldNum" idx="11"/>
          </p:nvPr>
        </p:nvSpPr>
        <p:spPr>
          <a:ln/>
        </p:spPr>
        <p:txBody>
          <a:bodyPr/>
          <a:lstStyle>
            <a:lvl1pPr>
              <a:defRPr/>
            </a:lvl1pPr>
          </a:lstStyle>
          <a:p>
            <a:pPr>
              <a:defRPr/>
            </a:pPr>
            <a:fld id="{38D48FB6-DF79-B54C-BBED-546FDDF65BD2}" type="slidenum">
              <a:rPr lang="en-US"/>
              <a:pPr>
                <a:defRPr/>
              </a:pPr>
              <a:t>‹#›</a:t>
            </a:fld>
            <a:fld id="{382C1BBA-79FE-3649-A15E-243F0030439B}" type="slidenum">
              <a:rPr lang="en-US"/>
              <a:pPr>
                <a:defRPr/>
              </a:pPr>
              <a:t>‹#›</a:t>
            </a:fld>
            <a:endParaRPr lang="en-US"/>
          </a:p>
        </p:txBody>
      </p:sp>
    </p:spTree>
    <p:extLst>
      <p:ext uri="{BB962C8B-B14F-4D97-AF65-F5344CB8AC3E}">
        <p14:creationId xmlns:p14="http://schemas.microsoft.com/office/powerpoint/2010/main" val="2962590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r>
              <a:rPr lang="en-US"/>
              <a:t>2/23/10</a:t>
            </a:r>
          </a:p>
        </p:txBody>
      </p:sp>
      <p:sp>
        <p:nvSpPr>
          <p:cNvPr id="3" name="Rectangle 5"/>
          <p:cNvSpPr>
            <a:spLocks noGrp="1" noChangeArrowheads="1"/>
          </p:cNvSpPr>
          <p:nvPr>
            <p:ph type="sldNum" idx="11"/>
          </p:nvPr>
        </p:nvSpPr>
        <p:spPr>
          <a:ln/>
        </p:spPr>
        <p:txBody>
          <a:bodyPr/>
          <a:lstStyle>
            <a:lvl1pPr>
              <a:defRPr/>
            </a:lvl1pPr>
          </a:lstStyle>
          <a:p>
            <a:pPr>
              <a:defRPr/>
            </a:pPr>
            <a:fld id="{86880D2B-6B75-5B40-8AE7-6EBB67FC60EA}" type="slidenum">
              <a:rPr lang="en-US"/>
              <a:pPr>
                <a:defRPr/>
              </a:pPr>
              <a:t>‹#›</a:t>
            </a:fld>
            <a:fld id="{0262B98E-4B86-DE4B-B395-BFD4A3442B21}" type="slidenum">
              <a:rPr lang="en-US"/>
              <a:pPr>
                <a:defRPr/>
              </a:pPr>
              <a:t>‹#›</a:t>
            </a:fld>
            <a:endParaRPr lang="en-US"/>
          </a:p>
        </p:txBody>
      </p:sp>
    </p:spTree>
    <p:extLst>
      <p:ext uri="{BB962C8B-B14F-4D97-AF65-F5344CB8AC3E}">
        <p14:creationId xmlns:p14="http://schemas.microsoft.com/office/powerpoint/2010/main" val="3274383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idx="10"/>
          </p:nvPr>
        </p:nvSpPr>
        <p:spPr>
          <a:ln/>
        </p:spPr>
        <p:txBody>
          <a:bodyPr/>
          <a:lstStyle>
            <a:lvl1pPr>
              <a:defRPr/>
            </a:lvl1pPr>
          </a:lstStyle>
          <a:p>
            <a:pPr>
              <a:defRPr/>
            </a:pPr>
            <a:fld id="{3C065057-51B2-434B-B276-5B5796C82961}" type="slidenum">
              <a:rPr lang="en-US"/>
              <a:pPr>
                <a:defRPr/>
              </a:pPr>
              <a:t>‹#›</a:t>
            </a:fld>
            <a:endParaRPr lang="en-US"/>
          </a:p>
        </p:txBody>
      </p:sp>
    </p:spTree>
    <p:extLst>
      <p:ext uri="{BB962C8B-B14F-4D97-AF65-F5344CB8AC3E}">
        <p14:creationId xmlns:p14="http://schemas.microsoft.com/office/powerpoint/2010/main" val="1455231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en-US"/>
              <a:t>2/23/10</a:t>
            </a:r>
          </a:p>
        </p:txBody>
      </p:sp>
      <p:sp>
        <p:nvSpPr>
          <p:cNvPr id="6" name="Rectangle 5"/>
          <p:cNvSpPr>
            <a:spLocks noGrp="1" noChangeArrowheads="1"/>
          </p:cNvSpPr>
          <p:nvPr>
            <p:ph type="sldNum" idx="11"/>
          </p:nvPr>
        </p:nvSpPr>
        <p:spPr>
          <a:ln/>
        </p:spPr>
        <p:txBody>
          <a:bodyPr/>
          <a:lstStyle>
            <a:lvl1pPr>
              <a:defRPr/>
            </a:lvl1pPr>
          </a:lstStyle>
          <a:p>
            <a:pPr>
              <a:defRPr/>
            </a:pPr>
            <a:fld id="{7B32F499-C947-354A-8246-45871E48CE72}" type="slidenum">
              <a:rPr lang="en-US"/>
              <a:pPr>
                <a:defRPr/>
              </a:pPr>
              <a:t>‹#›</a:t>
            </a:fld>
            <a:fld id="{228DA511-E18B-CB4D-837D-3577CF0CCBF6}" type="slidenum">
              <a:rPr lang="en-US"/>
              <a:pPr>
                <a:defRPr/>
              </a:pPr>
              <a:t>‹#›</a:t>
            </a:fld>
            <a:endParaRPr lang="en-US"/>
          </a:p>
        </p:txBody>
      </p:sp>
    </p:spTree>
    <p:extLst>
      <p:ext uri="{BB962C8B-B14F-4D97-AF65-F5344CB8AC3E}">
        <p14:creationId xmlns:p14="http://schemas.microsoft.com/office/powerpoint/2010/main" val="1458992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en-US"/>
              <a:t>2/23/10</a:t>
            </a:r>
          </a:p>
        </p:txBody>
      </p:sp>
      <p:sp>
        <p:nvSpPr>
          <p:cNvPr id="6" name="Rectangle 5"/>
          <p:cNvSpPr>
            <a:spLocks noGrp="1" noChangeArrowheads="1"/>
          </p:cNvSpPr>
          <p:nvPr>
            <p:ph type="sldNum" idx="11"/>
          </p:nvPr>
        </p:nvSpPr>
        <p:spPr>
          <a:ln/>
        </p:spPr>
        <p:txBody>
          <a:bodyPr/>
          <a:lstStyle>
            <a:lvl1pPr>
              <a:defRPr/>
            </a:lvl1pPr>
          </a:lstStyle>
          <a:p>
            <a:pPr>
              <a:defRPr/>
            </a:pPr>
            <a:fld id="{B53B8C77-7D1C-A947-B2F5-8882647A34EF}" type="slidenum">
              <a:rPr lang="en-US"/>
              <a:pPr>
                <a:defRPr/>
              </a:pPr>
              <a:t>‹#›</a:t>
            </a:fld>
            <a:fld id="{EBC11B3C-091B-A649-ACE4-FFE75A23083F}" type="slidenum">
              <a:rPr lang="en-US"/>
              <a:pPr>
                <a:defRPr/>
              </a:pPr>
              <a:t>‹#›</a:t>
            </a:fld>
            <a:endParaRPr lang="en-US"/>
          </a:p>
        </p:txBody>
      </p:sp>
    </p:spTree>
    <p:extLst>
      <p:ext uri="{BB962C8B-B14F-4D97-AF65-F5344CB8AC3E}">
        <p14:creationId xmlns:p14="http://schemas.microsoft.com/office/powerpoint/2010/main" val="3172370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2/23/10</a:t>
            </a:r>
          </a:p>
        </p:txBody>
      </p:sp>
      <p:sp>
        <p:nvSpPr>
          <p:cNvPr id="5" name="Rectangle 5"/>
          <p:cNvSpPr>
            <a:spLocks noGrp="1" noChangeArrowheads="1"/>
          </p:cNvSpPr>
          <p:nvPr>
            <p:ph type="sldNum" idx="11"/>
          </p:nvPr>
        </p:nvSpPr>
        <p:spPr>
          <a:ln/>
        </p:spPr>
        <p:txBody>
          <a:bodyPr/>
          <a:lstStyle>
            <a:lvl1pPr>
              <a:defRPr/>
            </a:lvl1pPr>
          </a:lstStyle>
          <a:p>
            <a:pPr>
              <a:defRPr/>
            </a:pPr>
            <a:fld id="{1272FBE8-A2D4-5342-A4EE-32A11A295555}" type="slidenum">
              <a:rPr lang="en-US"/>
              <a:pPr>
                <a:defRPr/>
              </a:pPr>
              <a:t>‹#›</a:t>
            </a:fld>
            <a:fld id="{63B99AE5-26F1-DE46-939B-FFF74BBE0D57}" type="slidenum">
              <a:rPr lang="en-US"/>
              <a:pPr>
                <a:defRPr/>
              </a:pPr>
              <a:t>‹#›</a:t>
            </a:fld>
            <a:endParaRPr lang="en-US"/>
          </a:p>
        </p:txBody>
      </p:sp>
    </p:spTree>
    <p:extLst>
      <p:ext uri="{BB962C8B-B14F-4D97-AF65-F5344CB8AC3E}">
        <p14:creationId xmlns:p14="http://schemas.microsoft.com/office/powerpoint/2010/main" val="4178700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2/23/10</a:t>
            </a:r>
          </a:p>
        </p:txBody>
      </p:sp>
      <p:sp>
        <p:nvSpPr>
          <p:cNvPr id="5" name="Rectangle 5"/>
          <p:cNvSpPr>
            <a:spLocks noGrp="1" noChangeArrowheads="1"/>
          </p:cNvSpPr>
          <p:nvPr>
            <p:ph type="sldNum" idx="11"/>
          </p:nvPr>
        </p:nvSpPr>
        <p:spPr>
          <a:ln/>
        </p:spPr>
        <p:txBody>
          <a:bodyPr/>
          <a:lstStyle>
            <a:lvl1pPr>
              <a:defRPr/>
            </a:lvl1pPr>
          </a:lstStyle>
          <a:p>
            <a:pPr>
              <a:defRPr/>
            </a:pPr>
            <a:fld id="{3672DC2D-1C68-9C4E-89E8-7584F1F6D148}" type="slidenum">
              <a:rPr lang="en-US"/>
              <a:pPr>
                <a:defRPr/>
              </a:pPr>
              <a:t>‹#›</a:t>
            </a:fld>
            <a:fld id="{2E57A994-D6A9-2E41-9E09-0F7B2D67D8CF}" type="slidenum">
              <a:rPr lang="en-US"/>
              <a:pPr>
                <a:defRPr/>
              </a:pPr>
              <a:t>‹#›</a:t>
            </a:fld>
            <a:endParaRPr lang="en-US"/>
          </a:p>
        </p:txBody>
      </p:sp>
    </p:spTree>
    <p:extLst>
      <p:ext uri="{BB962C8B-B14F-4D97-AF65-F5344CB8AC3E}">
        <p14:creationId xmlns:p14="http://schemas.microsoft.com/office/powerpoint/2010/main" val="4413675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sldNum" idx="10"/>
          </p:nvPr>
        </p:nvSpPr>
        <p:spPr>
          <a:ln/>
        </p:spPr>
        <p:txBody>
          <a:bodyPr/>
          <a:lstStyle>
            <a:lvl1pPr>
              <a:defRPr/>
            </a:lvl1pPr>
          </a:lstStyle>
          <a:p>
            <a:pPr>
              <a:defRPr/>
            </a:pPr>
            <a:fld id="{8C2CFA53-0194-C841-B242-437DCA18981A}" type="slidenum">
              <a:rPr lang="en-US"/>
              <a:pPr>
                <a:defRPr/>
              </a:pPr>
              <a:t>‹#›</a:t>
            </a:fld>
            <a:fld id="{28DA88A0-4370-2E46-865B-5FCDD246A6A6}" type="slidenum">
              <a:rPr lang="en-US"/>
              <a:pPr>
                <a:defRPr/>
              </a:pPr>
              <a:t>‹#›</a:t>
            </a:fld>
            <a:endParaRPr lang="en-US"/>
          </a:p>
        </p:txBody>
      </p:sp>
    </p:spTree>
    <p:extLst>
      <p:ext uri="{BB962C8B-B14F-4D97-AF65-F5344CB8AC3E}">
        <p14:creationId xmlns:p14="http://schemas.microsoft.com/office/powerpoint/2010/main" val="920612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idx="10"/>
          </p:nvPr>
        </p:nvSpPr>
        <p:spPr>
          <a:ln/>
        </p:spPr>
        <p:txBody>
          <a:bodyPr/>
          <a:lstStyle>
            <a:lvl1pPr>
              <a:defRPr/>
            </a:lvl1pPr>
          </a:lstStyle>
          <a:p>
            <a:pPr>
              <a:defRPr/>
            </a:pPr>
            <a:fld id="{EE577E18-D7A8-6E48-8B09-2B2A3DF879A5}" type="slidenum">
              <a:rPr lang="en-US"/>
              <a:pPr>
                <a:defRPr/>
              </a:pPr>
              <a:t>‹#›</a:t>
            </a:fld>
            <a:fld id="{FB969126-9107-2A47-A907-A745BFC54ADF}" type="slidenum">
              <a:rPr lang="en-US"/>
              <a:pPr>
                <a:defRPr/>
              </a:pPr>
              <a:t>‹#›</a:t>
            </a:fld>
            <a:endParaRPr lang="en-US"/>
          </a:p>
        </p:txBody>
      </p:sp>
    </p:spTree>
    <p:extLst>
      <p:ext uri="{BB962C8B-B14F-4D97-AF65-F5344CB8AC3E}">
        <p14:creationId xmlns:p14="http://schemas.microsoft.com/office/powerpoint/2010/main" val="515977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EF535FD0-1E7B-5B40-A946-BADF1A97271D}" type="slidenum">
              <a:rPr lang="en-US"/>
              <a:pPr>
                <a:defRPr/>
              </a:pPr>
              <a:t>‹#›</a:t>
            </a:fld>
            <a:fld id="{F71D45A0-B5CE-4344-A14C-642532FB984F}" type="slidenum">
              <a:rPr lang="en-US"/>
              <a:pPr>
                <a:defRPr/>
              </a:pPr>
              <a:t>‹#›</a:t>
            </a:fld>
            <a:endParaRPr lang="en-US"/>
          </a:p>
        </p:txBody>
      </p:sp>
    </p:spTree>
    <p:extLst>
      <p:ext uri="{BB962C8B-B14F-4D97-AF65-F5344CB8AC3E}">
        <p14:creationId xmlns:p14="http://schemas.microsoft.com/office/powerpoint/2010/main" val="3103513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1613" cy="4471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1213" y="1604963"/>
            <a:ext cx="4011612" cy="4471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idx="10"/>
          </p:nvPr>
        </p:nvSpPr>
        <p:spPr>
          <a:ln/>
        </p:spPr>
        <p:txBody>
          <a:bodyPr/>
          <a:lstStyle>
            <a:lvl1pPr>
              <a:defRPr/>
            </a:lvl1pPr>
          </a:lstStyle>
          <a:p>
            <a:pPr>
              <a:defRPr/>
            </a:pPr>
            <a:fld id="{C04F3315-F99B-EA44-96D1-DCF09FA631AA}" type="slidenum">
              <a:rPr lang="en-US"/>
              <a:pPr>
                <a:defRPr/>
              </a:pPr>
              <a:t>‹#›</a:t>
            </a:fld>
            <a:fld id="{1B048052-A95B-7945-A68F-70976D15FD5A}" type="slidenum">
              <a:rPr lang="en-US"/>
              <a:pPr>
                <a:defRPr/>
              </a:pPr>
              <a:t>‹#›</a:t>
            </a:fld>
            <a:endParaRPr lang="en-US"/>
          </a:p>
        </p:txBody>
      </p:sp>
    </p:spTree>
    <p:extLst>
      <p:ext uri="{BB962C8B-B14F-4D97-AF65-F5344CB8AC3E}">
        <p14:creationId xmlns:p14="http://schemas.microsoft.com/office/powerpoint/2010/main" val="261983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idx="10"/>
          </p:nvPr>
        </p:nvSpPr>
        <p:spPr>
          <a:ln/>
        </p:spPr>
        <p:txBody>
          <a:bodyPr/>
          <a:lstStyle>
            <a:lvl1pPr>
              <a:defRPr/>
            </a:lvl1pPr>
          </a:lstStyle>
          <a:p>
            <a:pPr>
              <a:defRPr/>
            </a:pPr>
            <a:fld id="{C11DDC10-CCB2-954E-B1AE-764C455735CE}" type="slidenum">
              <a:rPr lang="en-US"/>
              <a:pPr>
                <a:defRPr/>
              </a:pPr>
              <a:t>‹#›</a:t>
            </a:fld>
            <a:fld id="{9D2B670F-8D05-214E-9BA7-6B84534BCA61}" type="slidenum">
              <a:rPr lang="en-US"/>
              <a:pPr>
                <a:defRPr/>
              </a:pPr>
              <a:t>‹#›</a:t>
            </a:fld>
            <a:endParaRPr lang="en-US"/>
          </a:p>
        </p:txBody>
      </p:sp>
    </p:spTree>
    <p:extLst>
      <p:ext uri="{BB962C8B-B14F-4D97-AF65-F5344CB8AC3E}">
        <p14:creationId xmlns:p14="http://schemas.microsoft.com/office/powerpoint/2010/main" val="10838143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idx="10"/>
          </p:nvPr>
        </p:nvSpPr>
        <p:spPr>
          <a:ln/>
        </p:spPr>
        <p:txBody>
          <a:bodyPr/>
          <a:lstStyle>
            <a:lvl1pPr>
              <a:defRPr/>
            </a:lvl1pPr>
          </a:lstStyle>
          <a:p>
            <a:pPr>
              <a:defRPr/>
            </a:pPr>
            <a:fld id="{598C48CC-7C2E-F547-8A73-F66E53D97CE8}" type="slidenum">
              <a:rPr lang="en-US"/>
              <a:pPr>
                <a:defRPr/>
              </a:pPr>
              <a:t>‹#›</a:t>
            </a:fld>
            <a:fld id="{837F2C1A-96D0-2C49-BF63-C3D4675DAB01}" type="slidenum">
              <a:rPr lang="en-US"/>
              <a:pPr>
                <a:defRPr/>
              </a:pPr>
              <a:t>‹#›</a:t>
            </a:fld>
            <a:endParaRPr lang="en-US"/>
          </a:p>
        </p:txBody>
      </p:sp>
    </p:spTree>
    <p:extLst>
      <p:ext uri="{BB962C8B-B14F-4D97-AF65-F5344CB8AC3E}">
        <p14:creationId xmlns:p14="http://schemas.microsoft.com/office/powerpoint/2010/main" val="1651533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778250" cy="4052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6450" y="1981200"/>
            <a:ext cx="3779838" cy="4052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idx="10"/>
          </p:nvPr>
        </p:nvSpPr>
        <p:spPr>
          <a:ln/>
        </p:spPr>
        <p:txBody>
          <a:bodyPr/>
          <a:lstStyle>
            <a:lvl1pPr>
              <a:defRPr/>
            </a:lvl1pPr>
          </a:lstStyle>
          <a:p>
            <a:pPr>
              <a:defRPr/>
            </a:pPr>
            <a:fld id="{112D0E61-1020-CD4F-8132-AC7CA88EF6CE}" type="slidenum">
              <a:rPr lang="en-US"/>
              <a:pPr>
                <a:defRPr/>
              </a:pPr>
              <a:t>‹#›</a:t>
            </a:fld>
            <a:endParaRPr lang="en-US"/>
          </a:p>
        </p:txBody>
      </p:sp>
    </p:spTree>
    <p:extLst>
      <p:ext uri="{BB962C8B-B14F-4D97-AF65-F5344CB8AC3E}">
        <p14:creationId xmlns:p14="http://schemas.microsoft.com/office/powerpoint/2010/main" val="1010202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2DAABF65-6127-DE4D-B6B4-EF8BA237EB50}" type="slidenum">
              <a:rPr lang="en-US"/>
              <a:pPr>
                <a:defRPr/>
              </a:pPr>
              <a:t>‹#›</a:t>
            </a:fld>
            <a:fld id="{4503462E-BF2A-B34D-82AD-B17411B6CBC6}" type="slidenum">
              <a:rPr lang="en-US"/>
              <a:pPr>
                <a:defRPr/>
              </a:pPr>
              <a:t>‹#›</a:t>
            </a:fld>
            <a:endParaRPr lang="en-US"/>
          </a:p>
        </p:txBody>
      </p:sp>
    </p:spTree>
    <p:extLst>
      <p:ext uri="{BB962C8B-B14F-4D97-AF65-F5344CB8AC3E}">
        <p14:creationId xmlns:p14="http://schemas.microsoft.com/office/powerpoint/2010/main" val="34341976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94CB419B-BE4C-5B4B-BB4D-495C3409C5F6}" type="slidenum">
              <a:rPr lang="en-US"/>
              <a:pPr>
                <a:defRPr/>
              </a:pPr>
              <a:t>‹#›</a:t>
            </a:fld>
            <a:fld id="{F265B88F-044E-8D4F-A120-FB25830D9170}" type="slidenum">
              <a:rPr lang="en-US"/>
              <a:pPr>
                <a:defRPr/>
              </a:pPr>
              <a:t>‹#›</a:t>
            </a:fld>
            <a:endParaRPr lang="en-US"/>
          </a:p>
        </p:txBody>
      </p:sp>
    </p:spTree>
    <p:extLst>
      <p:ext uri="{BB962C8B-B14F-4D97-AF65-F5344CB8AC3E}">
        <p14:creationId xmlns:p14="http://schemas.microsoft.com/office/powerpoint/2010/main" val="6464005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EA972A5D-AF8C-664B-9984-A2F0453BF87F}" type="slidenum">
              <a:rPr lang="en-US"/>
              <a:pPr>
                <a:defRPr/>
              </a:pPr>
              <a:t>‹#›</a:t>
            </a:fld>
            <a:fld id="{5D4E8483-481C-C84F-BD8D-0A1EFAD6513F}" type="slidenum">
              <a:rPr lang="en-US"/>
              <a:pPr>
                <a:defRPr/>
              </a:pPr>
              <a:t>‹#›</a:t>
            </a:fld>
            <a:endParaRPr lang="en-US"/>
          </a:p>
        </p:txBody>
      </p:sp>
    </p:spTree>
    <p:extLst>
      <p:ext uri="{BB962C8B-B14F-4D97-AF65-F5344CB8AC3E}">
        <p14:creationId xmlns:p14="http://schemas.microsoft.com/office/powerpoint/2010/main" val="500105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idx="10"/>
          </p:nvPr>
        </p:nvSpPr>
        <p:spPr>
          <a:ln/>
        </p:spPr>
        <p:txBody>
          <a:bodyPr/>
          <a:lstStyle>
            <a:lvl1pPr>
              <a:defRPr/>
            </a:lvl1pPr>
          </a:lstStyle>
          <a:p>
            <a:pPr>
              <a:defRPr/>
            </a:pPr>
            <a:fld id="{0876F9B9-E006-0C4F-A811-E09AAAEA2E6B}" type="slidenum">
              <a:rPr lang="en-US"/>
              <a:pPr>
                <a:defRPr/>
              </a:pPr>
              <a:t>‹#›</a:t>
            </a:fld>
            <a:fld id="{41F7C750-C3DB-9E49-A446-BF3DD05D40A9}" type="slidenum">
              <a:rPr lang="en-US"/>
              <a:pPr>
                <a:defRPr/>
              </a:pPr>
              <a:t>‹#›</a:t>
            </a:fld>
            <a:endParaRPr lang="en-US"/>
          </a:p>
        </p:txBody>
      </p:sp>
    </p:spTree>
    <p:extLst>
      <p:ext uri="{BB962C8B-B14F-4D97-AF65-F5344CB8AC3E}">
        <p14:creationId xmlns:p14="http://schemas.microsoft.com/office/powerpoint/2010/main" val="34085608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9713" y="273050"/>
            <a:ext cx="2043112" cy="5803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5980113" cy="5803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idx="10"/>
          </p:nvPr>
        </p:nvSpPr>
        <p:spPr>
          <a:ln/>
        </p:spPr>
        <p:txBody>
          <a:bodyPr/>
          <a:lstStyle>
            <a:lvl1pPr>
              <a:defRPr/>
            </a:lvl1pPr>
          </a:lstStyle>
          <a:p>
            <a:pPr>
              <a:defRPr/>
            </a:pPr>
            <a:fld id="{616900A5-D6BF-BD4F-A6CF-6D680B0BED84}" type="slidenum">
              <a:rPr lang="en-US"/>
              <a:pPr>
                <a:defRPr/>
              </a:pPr>
              <a:t>‹#›</a:t>
            </a:fld>
            <a:fld id="{E7603344-1117-084D-BF32-F2C13DBACACC}" type="slidenum">
              <a:rPr lang="en-US"/>
              <a:pPr>
                <a:defRPr/>
              </a:pPr>
              <a:t>‹#›</a:t>
            </a:fld>
            <a:endParaRPr lang="en-US"/>
          </a:p>
        </p:txBody>
      </p:sp>
    </p:spTree>
    <p:extLst>
      <p:ext uri="{BB962C8B-B14F-4D97-AF65-F5344CB8AC3E}">
        <p14:creationId xmlns:p14="http://schemas.microsoft.com/office/powerpoint/2010/main" val="18073702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52CCAF82-7ECA-A749-AA28-3C3F4DDDA241}" type="slidenum">
              <a:rPr lang="en-US"/>
              <a:pPr>
                <a:defRPr/>
              </a:pPr>
              <a:t>‹#›</a:t>
            </a:fld>
            <a:fld id="{D4F3DFDB-367B-5348-B4DB-7E092632579B}" type="slidenum">
              <a:rPr lang="en-US"/>
              <a:pPr>
                <a:defRPr/>
              </a:pPr>
              <a:t>‹#›</a:t>
            </a:fld>
            <a:endParaRPr lang="en-US"/>
          </a:p>
        </p:txBody>
      </p:sp>
    </p:spTree>
    <p:extLst>
      <p:ext uri="{BB962C8B-B14F-4D97-AF65-F5344CB8AC3E}">
        <p14:creationId xmlns:p14="http://schemas.microsoft.com/office/powerpoint/2010/main" val="3975468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8081D228-CFE2-8640-A81D-88F2663E5B68}" type="slidenum">
              <a:rPr lang="en-US"/>
              <a:pPr>
                <a:defRPr/>
              </a:pPr>
              <a:t>‹#›</a:t>
            </a:fld>
            <a:fld id="{D9D19004-C694-D543-9359-16B682E3021F}" type="slidenum">
              <a:rPr lang="en-US"/>
              <a:pPr>
                <a:defRPr/>
              </a:pPr>
              <a:t>‹#›</a:t>
            </a:fld>
            <a:endParaRPr lang="en-US"/>
          </a:p>
        </p:txBody>
      </p:sp>
    </p:spTree>
    <p:extLst>
      <p:ext uri="{BB962C8B-B14F-4D97-AF65-F5344CB8AC3E}">
        <p14:creationId xmlns:p14="http://schemas.microsoft.com/office/powerpoint/2010/main" val="15607434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F91CCF9-1FAA-7947-8A74-AEFB81BC0334}" type="slidenum">
              <a:rPr lang="en-US"/>
              <a:pPr>
                <a:defRPr/>
              </a:pPr>
              <a:t>‹#›</a:t>
            </a:fld>
            <a:fld id="{0BF04B72-B550-EA4C-ACE7-C6C5DCEB56AF}" type="slidenum">
              <a:rPr lang="en-US"/>
              <a:pPr>
                <a:defRPr/>
              </a:pPr>
              <a:t>‹#›</a:t>
            </a:fld>
            <a:endParaRPr lang="en-US"/>
          </a:p>
        </p:txBody>
      </p:sp>
    </p:spTree>
    <p:extLst>
      <p:ext uri="{BB962C8B-B14F-4D97-AF65-F5344CB8AC3E}">
        <p14:creationId xmlns:p14="http://schemas.microsoft.com/office/powerpoint/2010/main" val="23290824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13200" cy="4475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2800" y="1600200"/>
            <a:ext cx="4013200" cy="4475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a:ln/>
        </p:spPr>
        <p:txBody>
          <a:bodyPr/>
          <a:lstStyle>
            <a:lvl1pPr>
              <a:defRPr/>
            </a:lvl1pPr>
          </a:lstStyle>
          <a:p>
            <a:pPr>
              <a:defRPr/>
            </a:pPr>
            <a:fld id="{3E498F03-FB2A-F24A-83C2-CDD9C6AAFDA9}" type="slidenum">
              <a:rPr lang="en-US"/>
              <a:pPr>
                <a:defRPr/>
              </a:pPr>
              <a:t>‹#›</a:t>
            </a:fld>
            <a:fld id="{BE96124F-047C-5E4A-85EC-4889FF642126}" type="slidenum">
              <a:rPr lang="en-US"/>
              <a:pPr>
                <a:defRPr/>
              </a:pPr>
              <a:t>‹#›</a:t>
            </a:fld>
            <a:endParaRPr lang="en-US"/>
          </a:p>
        </p:txBody>
      </p:sp>
    </p:spTree>
    <p:extLst>
      <p:ext uri="{BB962C8B-B14F-4D97-AF65-F5344CB8AC3E}">
        <p14:creationId xmlns:p14="http://schemas.microsoft.com/office/powerpoint/2010/main" val="4047216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a:ln/>
        </p:spPr>
        <p:txBody>
          <a:bodyPr/>
          <a:lstStyle>
            <a:lvl1pPr>
              <a:defRPr/>
            </a:lvl1pPr>
          </a:lstStyle>
          <a:p>
            <a:pPr>
              <a:defRPr/>
            </a:pPr>
            <a:fld id="{797AFBD1-A0AB-6243-9032-8F49CB79D089}" type="slidenum">
              <a:rPr lang="en-US"/>
              <a:pPr>
                <a:defRPr/>
              </a:pPr>
              <a:t>‹#›</a:t>
            </a:fld>
            <a:fld id="{31B23F31-FCDA-8749-8F44-E54E98987266}" type="slidenum">
              <a:rPr lang="en-US"/>
              <a:pPr>
                <a:defRPr/>
              </a:pPr>
              <a:t>‹#›</a:t>
            </a:fld>
            <a:endParaRPr lang="en-US"/>
          </a:p>
        </p:txBody>
      </p:sp>
    </p:spTree>
    <p:extLst>
      <p:ext uri="{BB962C8B-B14F-4D97-AF65-F5344CB8AC3E}">
        <p14:creationId xmlns:p14="http://schemas.microsoft.com/office/powerpoint/2010/main" val="3074820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idx="10"/>
          </p:nvPr>
        </p:nvSpPr>
        <p:spPr>
          <a:ln/>
        </p:spPr>
        <p:txBody>
          <a:bodyPr/>
          <a:lstStyle>
            <a:lvl1pPr>
              <a:defRPr/>
            </a:lvl1pPr>
          </a:lstStyle>
          <a:p>
            <a:pPr>
              <a:defRPr/>
            </a:pPr>
            <a:fld id="{CFD657F1-3047-3F42-AEBD-15CB69211DDB}" type="slidenum">
              <a:rPr lang="en-US"/>
              <a:pPr>
                <a:defRPr/>
              </a:pPr>
              <a:t>‹#›</a:t>
            </a:fld>
            <a:endParaRPr lang="en-US"/>
          </a:p>
        </p:txBody>
      </p:sp>
    </p:spTree>
    <p:extLst>
      <p:ext uri="{BB962C8B-B14F-4D97-AF65-F5344CB8AC3E}">
        <p14:creationId xmlns:p14="http://schemas.microsoft.com/office/powerpoint/2010/main" val="33061323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pPr>
              <a:defRPr/>
            </a:pPr>
            <a:fld id="{41CB2C8F-1F8F-6446-A447-795E94D93115}" type="slidenum">
              <a:rPr lang="en-US"/>
              <a:pPr>
                <a:defRPr/>
              </a:pPr>
              <a:t>‹#›</a:t>
            </a:fld>
            <a:fld id="{AC632342-C749-0F49-845D-8AD931394085}" type="slidenum">
              <a:rPr lang="en-US"/>
              <a:pPr>
                <a:defRPr/>
              </a:pPr>
              <a:t>‹#›</a:t>
            </a:fld>
            <a:endParaRPr lang="en-US"/>
          </a:p>
        </p:txBody>
      </p:sp>
    </p:spTree>
    <p:extLst>
      <p:ext uri="{BB962C8B-B14F-4D97-AF65-F5344CB8AC3E}">
        <p14:creationId xmlns:p14="http://schemas.microsoft.com/office/powerpoint/2010/main" val="27320280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2ABC6D2-E481-AD45-9C04-B6598EB89869}" type="slidenum">
              <a:rPr lang="en-US"/>
              <a:pPr>
                <a:defRPr/>
              </a:pPr>
              <a:t>‹#›</a:t>
            </a:fld>
            <a:fld id="{7A498755-7EF9-1946-BD99-FEA1DD59F3DD}" type="slidenum">
              <a:rPr lang="en-US"/>
              <a:pPr>
                <a:defRPr/>
              </a:pPr>
              <a:t>‹#›</a:t>
            </a:fld>
            <a:endParaRPr lang="en-US"/>
          </a:p>
        </p:txBody>
      </p:sp>
    </p:spTree>
    <p:extLst>
      <p:ext uri="{BB962C8B-B14F-4D97-AF65-F5344CB8AC3E}">
        <p14:creationId xmlns:p14="http://schemas.microsoft.com/office/powerpoint/2010/main" val="22255764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2F8109EA-6987-604C-8BCC-CF3BCF7D7476}" type="slidenum">
              <a:rPr lang="en-US"/>
              <a:pPr>
                <a:defRPr/>
              </a:pPr>
              <a:t>‹#›</a:t>
            </a:fld>
            <a:fld id="{0866B168-9276-FE49-96E3-7196670AD933}" type="slidenum">
              <a:rPr lang="en-US"/>
              <a:pPr>
                <a:defRPr/>
              </a:pPr>
              <a:t>‹#›</a:t>
            </a:fld>
            <a:endParaRPr lang="en-US"/>
          </a:p>
        </p:txBody>
      </p:sp>
    </p:spTree>
    <p:extLst>
      <p:ext uri="{BB962C8B-B14F-4D97-AF65-F5344CB8AC3E}">
        <p14:creationId xmlns:p14="http://schemas.microsoft.com/office/powerpoint/2010/main" val="38991275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71E7856-12F4-194C-B5B4-A056D257EEE5}" type="slidenum">
              <a:rPr lang="en-US"/>
              <a:pPr>
                <a:defRPr/>
              </a:pPr>
              <a:t>‹#›</a:t>
            </a:fld>
            <a:fld id="{CF920524-9CA7-B741-A460-2326B56E37F0}" type="slidenum">
              <a:rPr lang="en-US"/>
              <a:pPr>
                <a:defRPr/>
              </a:pPr>
              <a:t>‹#›</a:t>
            </a:fld>
            <a:endParaRPr lang="en-US"/>
          </a:p>
        </p:txBody>
      </p:sp>
    </p:spTree>
    <p:extLst>
      <p:ext uri="{BB962C8B-B14F-4D97-AF65-F5344CB8AC3E}">
        <p14:creationId xmlns:p14="http://schemas.microsoft.com/office/powerpoint/2010/main" val="523227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8FD81F82-9BA9-B743-BC08-632B159F3560}" type="slidenum">
              <a:rPr lang="en-US"/>
              <a:pPr>
                <a:defRPr/>
              </a:pPr>
              <a:t>‹#›</a:t>
            </a:fld>
            <a:fld id="{385B2A87-37E8-9944-AACF-3B6446D3856F}" type="slidenum">
              <a:rPr lang="en-US"/>
              <a:pPr>
                <a:defRPr/>
              </a:pPr>
              <a:t>‹#›</a:t>
            </a:fld>
            <a:endParaRPr lang="en-US"/>
          </a:p>
        </p:txBody>
      </p:sp>
    </p:spTree>
    <p:extLst>
      <p:ext uri="{BB962C8B-B14F-4D97-AF65-F5344CB8AC3E}">
        <p14:creationId xmlns:p14="http://schemas.microsoft.com/office/powerpoint/2010/main" val="35700811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274638"/>
            <a:ext cx="2044700" cy="5800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5981700" cy="5800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54AB0599-AD6B-8148-A277-3D5BC2428020}" type="slidenum">
              <a:rPr lang="en-US"/>
              <a:pPr>
                <a:defRPr/>
              </a:pPr>
              <a:t>‹#›</a:t>
            </a:fld>
            <a:fld id="{1AE53278-CF08-C642-AFE2-E5CB60A8A1B5}" type="slidenum">
              <a:rPr lang="en-US"/>
              <a:pPr>
                <a:defRPr/>
              </a:pPr>
              <a:t>‹#›</a:t>
            </a:fld>
            <a:endParaRPr lang="en-US"/>
          </a:p>
        </p:txBody>
      </p:sp>
    </p:spTree>
    <p:extLst>
      <p:ext uri="{BB962C8B-B14F-4D97-AF65-F5344CB8AC3E}">
        <p14:creationId xmlns:p14="http://schemas.microsoft.com/office/powerpoint/2010/main" val="30240734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idx="10"/>
          </p:nvPr>
        </p:nvSpPr>
        <p:spPr>
          <a:ln/>
        </p:spPr>
        <p:txBody>
          <a:bodyPr/>
          <a:lstStyle>
            <a:lvl1pPr>
              <a:defRPr/>
            </a:lvl1pPr>
          </a:lstStyle>
          <a:p>
            <a:pPr>
              <a:defRPr/>
            </a:pPr>
            <a:fld id="{05E25EDB-8FD9-1E41-9F18-081B0DD2BD6A}" type="slidenum">
              <a:rPr lang="en-US"/>
              <a:pPr>
                <a:defRPr/>
              </a:pPr>
              <a:t>‹#›</a:t>
            </a:fld>
            <a:fld id="{C8BA64C4-6A86-C84C-BA54-BBC633D268D0}" type="slidenum">
              <a:rPr lang="en-US"/>
              <a:pPr>
                <a:defRPr/>
              </a:pPr>
              <a:t>‹#›</a:t>
            </a:fld>
            <a:endParaRPr lang="en-US"/>
          </a:p>
        </p:txBody>
      </p:sp>
    </p:spTree>
    <p:extLst>
      <p:ext uri="{BB962C8B-B14F-4D97-AF65-F5344CB8AC3E}">
        <p14:creationId xmlns:p14="http://schemas.microsoft.com/office/powerpoint/2010/main" val="25256458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idx="10"/>
          </p:nvPr>
        </p:nvSpPr>
        <p:spPr>
          <a:ln/>
        </p:spPr>
        <p:txBody>
          <a:bodyPr/>
          <a:lstStyle>
            <a:lvl1pPr>
              <a:defRPr/>
            </a:lvl1pPr>
          </a:lstStyle>
          <a:p>
            <a:pPr>
              <a:defRPr/>
            </a:pPr>
            <a:fld id="{71A2FD57-BA67-5F43-B2E9-F3B7F277CCC1}" type="slidenum">
              <a:rPr lang="en-US"/>
              <a:pPr>
                <a:defRPr/>
              </a:pPr>
              <a:t>‹#›</a:t>
            </a:fld>
            <a:fld id="{CCE15058-8E82-F945-8041-15FFAE907DF9}" type="slidenum">
              <a:rPr lang="en-US"/>
              <a:pPr>
                <a:defRPr/>
              </a:pPr>
              <a:t>‹#›</a:t>
            </a:fld>
            <a:endParaRPr lang="en-US"/>
          </a:p>
        </p:txBody>
      </p:sp>
    </p:spTree>
    <p:extLst>
      <p:ext uri="{BB962C8B-B14F-4D97-AF65-F5344CB8AC3E}">
        <p14:creationId xmlns:p14="http://schemas.microsoft.com/office/powerpoint/2010/main" val="35449490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idx="10"/>
          </p:nvPr>
        </p:nvSpPr>
        <p:spPr>
          <a:ln/>
        </p:spPr>
        <p:txBody>
          <a:bodyPr/>
          <a:lstStyle>
            <a:lvl1pPr>
              <a:defRPr/>
            </a:lvl1pPr>
          </a:lstStyle>
          <a:p>
            <a:pPr>
              <a:defRPr/>
            </a:pPr>
            <a:fld id="{5B5366DD-5A7E-DB4E-AE75-C23EA0D84FCC}" type="slidenum">
              <a:rPr lang="en-US"/>
              <a:pPr>
                <a:defRPr/>
              </a:pPr>
              <a:t>‹#›</a:t>
            </a:fld>
            <a:fld id="{B00026B1-4056-4B46-BD99-224FF6ACF0DE}" type="slidenum">
              <a:rPr lang="en-US"/>
              <a:pPr>
                <a:defRPr/>
              </a:pPr>
              <a:t>‹#›</a:t>
            </a:fld>
            <a:endParaRPr lang="en-US"/>
          </a:p>
        </p:txBody>
      </p:sp>
    </p:spTree>
    <p:extLst>
      <p:ext uri="{BB962C8B-B14F-4D97-AF65-F5344CB8AC3E}">
        <p14:creationId xmlns:p14="http://schemas.microsoft.com/office/powerpoint/2010/main" val="34863239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13200" cy="4476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2800" y="1600200"/>
            <a:ext cx="4014788" cy="4476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idx="10"/>
          </p:nvPr>
        </p:nvSpPr>
        <p:spPr>
          <a:ln/>
        </p:spPr>
        <p:txBody>
          <a:bodyPr/>
          <a:lstStyle>
            <a:lvl1pPr>
              <a:defRPr/>
            </a:lvl1pPr>
          </a:lstStyle>
          <a:p>
            <a:pPr>
              <a:defRPr/>
            </a:pPr>
            <a:fld id="{9A61EFB1-D8D8-6545-B43C-2B8FFC61530C}" type="slidenum">
              <a:rPr lang="en-US"/>
              <a:pPr>
                <a:defRPr/>
              </a:pPr>
              <a:t>‹#›</a:t>
            </a:fld>
            <a:fld id="{63E23A92-1698-5348-ABE6-E9021A7B2547}" type="slidenum">
              <a:rPr lang="en-US"/>
              <a:pPr>
                <a:defRPr/>
              </a:pPr>
              <a:t>‹#›</a:t>
            </a:fld>
            <a:endParaRPr lang="en-US"/>
          </a:p>
        </p:txBody>
      </p:sp>
    </p:spTree>
    <p:extLst>
      <p:ext uri="{BB962C8B-B14F-4D97-AF65-F5344CB8AC3E}">
        <p14:creationId xmlns:p14="http://schemas.microsoft.com/office/powerpoint/2010/main" val="210392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idx="10"/>
          </p:nvPr>
        </p:nvSpPr>
        <p:spPr>
          <a:ln/>
        </p:spPr>
        <p:txBody>
          <a:bodyPr/>
          <a:lstStyle>
            <a:lvl1pPr>
              <a:defRPr/>
            </a:lvl1pPr>
          </a:lstStyle>
          <a:p>
            <a:pPr>
              <a:defRPr/>
            </a:pPr>
            <a:fld id="{5B0EE5E5-B8E0-1947-8CE0-558524786A08}" type="slidenum">
              <a:rPr lang="en-US"/>
              <a:pPr>
                <a:defRPr/>
              </a:pPr>
              <a:t>‹#›</a:t>
            </a:fld>
            <a:endParaRPr lang="en-US"/>
          </a:p>
        </p:txBody>
      </p:sp>
    </p:spTree>
    <p:extLst>
      <p:ext uri="{BB962C8B-B14F-4D97-AF65-F5344CB8AC3E}">
        <p14:creationId xmlns:p14="http://schemas.microsoft.com/office/powerpoint/2010/main" val="17283139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idx="10"/>
          </p:nvPr>
        </p:nvSpPr>
        <p:spPr>
          <a:ln/>
        </p:spPr>
        <p:txBody>
          <a:bodyPr/>
          <a:lstStyle>
            <a:lvl1pPr>
              <a:defRPr/>
            </a:lvl1pPr>
          </a:lstStyle>
          <a:p>
            <a:pPr>
              <a:defRPr/>
            </a:pPr>
            <a:fld id="{2632D861-8B9F-C14F-91E7-0E2490B79A12}" type="slidenum">
              <a:rPr lang="en-US"/>
              <a:pPr>
                <a:defRPr/>
              </a:pPr>
              <a:t>‹#›</a:t>
            </a:fld>
            <a:fld id="{EF2CC6D0-3CF5-7749-BE85-A3F805E5E50E}" type="slidenum">
              <a:rPr lang="en-US"/>
              <a:pPr>
                <a:defRPr/>
              </a:pPr>
              <a:t>‹#›</a:t>
            </a:fld>
            <a:endParaRPr lang="en-US"/>
          </a:p>
        </p:txBody>
      </p:sp>
    </p:spTree>
    <p:extLst>
      <p:ext uri="{BB962C8B-B14F-4D97-AF65-F5344CB8AC3E}">
        <p14:creationId xmlns:p14="http://schemas.microsoft.com/office/powerpoint/2010/main" val="37159665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idx="10"/>
          </p:nvPr>
        </p:nvSpPr>
        <p:spPr>
          <a:ln/>
        </p:spPr>
        <p:txBody>
          <a:bodyPr/>
          <a:lstStyle>
            <a:lvl1pPr>
              <a:defRPr/>
            </a:lvl1pPr>
          </a:lstStyle>
          <a:p>
            <a:pPr>
              <a:defRPr/>
            </a:pPr>
            <a:fld id="{453317D6-8A27-AF44-84FE-F89D7F679539}" type="slidenum">
              <a:rPr lang="en-US"/>
              <a:pPr>
                <a:defRPr/>
              </a:pPr>
              <a:t>‹#›</a:t>
            </a:fld>
            <a:fld id="{C7AB2064-AE08-F949-83CD-762AA192625B}" type="slidenum">
              <a:rPr lang="en-US"/>
              <a:pPr>
                <a:defRPr/>
              </a:pPr>
              <a:t>‹#›</a:t>
            </a:fld>
            <a:endParaRPr lang="en-US"/>
          </a:p>
        </p:txBody>
      </p:sp>
    </p:spTree>
    <p:extLst>
      <p:ext uri="{BB962C8B-B14F-4D97-AF65-F5344CB8AC3E}">
        <p14:creationId xmlns:p14="http://schemas.microsoft.com/office/powerpoint/2010/main" val="30877224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6256507B-594F-CD47-8EE1-F4BF27558361}" type="slidenum">
              <a:rPr lang="en-US"/>
              <a:pPr>
                <a:defRPr/>
              </a:pPr>
              <a:t>‹#›</a:t>
            </a:fld>
            <a:fld id="{B479EA6C-958A-C249-80A9-686F0FD9D4BB}" type="slidenum">
              <a:rPr lang="en-US"/>
              <a:pPr>
                <a:defRPr/>
              </a:pPr>
              <a:t>‹#›</a:t>
            </a:fld>
            <a:endParaRPr lang="en-US"/>
          </a:p>
        </p:txBody>
      </p:sp>
    </p:spTree>
    <p:extLst>
      <p:ext uri="{BB962C8B-B14F-4D97-AF65-F5344CB8AC3E}">
        <p14:creationId xmlns:p14="http://schemas.microsoft.com/office/powerpoint/2010/main" val="16504496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4D1F2421-4C69-FA45-B9FF-126E7F13EF83}" type="slidenum">
              <a:rPr lang="en-US"/>
              <a:pPr>
                <a:defRPr/>
              </a:pPr>
              <a:t>‹#›</a:t>
            </a:fld>
            <a:fld id="{55D55D1B-BC1B-344D-ACB7-30C9267D821A}" type="slidenum">
              <a:rPr lang="en-US"/>
              <a:pPr>
                <a:defRPr/>
              </a:pPr>
              <a:t>‹#›</a:t>
            </a:fld>
            <a:endParaRPr lang="en-US"/>
          </a:p>
        </p:txBody>
      </p:sp>
    </p:spTree>
    <p:extLst>
      <p:ext uri="{BB962C8B-B14F-4D97-AF65-F5344CB8AC3E}">
        <p14:creationId xmlns:p14="http://schemas.microsoft.com/office/powerpoint/2010/main" val="16686193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E9063CB0-EC18-E245-AD88-E01D23E6C5CA}" type="slidenum">
              <a:rPr lang="en-US"/>
              <a:pPr>
                <a:defRPr/>
              </a:pPr>
              <a:t>‹#›</a:t>
            </a:fld>
            <a:fld id="{9E88B743-1425-2241-8CDE-F4105DB23E3D}" type="slidenum">
              <a:rPr lang="en-US"/>
              <a:pPr>
                <a:defRPr/>
              </a:pPr>
              <a:t>‹#›</a:t>
            </a:fld>
            <a:endParaRPr lang="en-US"/>
          </a:p>
        </p:txBody>
      </p:sp>
    </p:spTree>
    <p:extLst>
      <p:ext uri="{BB962C8B-B14F-4D97-AF65-F5344CB8AC3E}">
        <p14:creationId xmlns:p14="http://schemas.microsoft.com/office/powerpoint/2010/main" val="9398872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idx="10"/>
          </p:nvPr>
        </p:nvSpPr>
        <p:spPr>
          <a:ln/>
        </p:spPr>
        <p:txBody>
          <a:bodyPr/>
          <a:lstStyle>
            <a:lvl1pPr>
              <a:defRPr/>
            </a:lvl1pPr>
          </a:lstStyle>
          <a:p>
            <a:pPr>
              <a:defRPr/>
            </a:pPr>
            <a:fld id="{7234CDDF-4640-BB45-B7ED-EADEEB4FB8DD}" type="slidenum">
              <a:rPr lang="en-US"/>
              <a:pPr>
                <a:defRPr/>
              </a:pPr>
              <a:t>‹#›</a:t>
            </a:fld>
            <a:fld id="{4A06251B-7383-6A4E-B1C2-0EF9D0D7EDEE}" type="slidenum">
              <a:rPr lang="en-US"/>
              <a:pPr>
                <a:defRPr/>
              </a:pPr>
              <a:t>‹#›</a:t>
            </a:fld>
            <a:endParaRPr lang="en-US"/>
          </a:p>
        </p:txBody>
      </p:sp>
    </p:spTree>
    <p:extLst>
      <p:ext uri="{BB962C8B-B14F-4D97-AF65-F5344CB8AC3E}">
        <p14:creationId xmlns:p14="http://schemas.microsoft.com/office/powerpoint/2010/main" val="17366915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2888" y="274638"/>
            <a:ext cx="2044700" cy="58023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5983288" cy="58023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idx="10"/>
          </p:nvPr>
        </p:nvSpPr>
        <p:spPr>
          <a:ln/>
        </p:spPr>
        <p:txBody>
          <a:bodyPr/>
          <a:lstStyle>
            <a:lvl1pPr>
              <a:defRPr/>
            </a:lvl1pPr>
          </a:lstStyle>
          <a:p>
            <a:pPr>
              <a:defRPr/>
            </a:pPr>
            <a:fld id="{BD3F5EFA-117B-BD43-B655-05A34362B273}" type="slidenum">
              <a:rPr lang="en-US"/>
              <a:pPr>
                <a:defRPr/>
              </a:pPr>
              <a:t>‹#›</a:t>
            </a:fld>
            <a:fld id="{EFBACF1E-FA5E-FC4D-AE07-75AE156CC34C}" type="slidenum">
              <a:rPr lang="en-US"/>
              <a:pPr>
                <a:defRPr/>
              </a:pPr>
              <a:t>‹#›</a:t>
            </a:fld>
            <a:endParaRPr lang="en-US"/>
          </a:p>
        </p:txBody>
      </p:sp>
    </p:spTree>
    <p:extLst>
      <p:ext uri="{BB962C8B-B14F-4D97-AF65-F5344CB8AC3E}">
        <p14:creationId xmlns:p14="http://schemas.microsoft.com/office/powerpoint/2010/main" val="11634466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454BA869-97CA-4A47-8C76-3B8D9AF54CAE}" type="slidenum">
              <a:rPr lang="en-US"/>
              <a:pPr>
                <a:defRPr/>
              </a:pPr>
              <a:t>‹#›</a:t>
            </a:fld>
            <a:fld id="{09E16496-D4A7-FC47-B7F0-17258F6B305C}" type="slidenum">
              <a:rPr lang="en-US"/>
              <a:pPr>
                <a:defRPr/>
              </a:pPr>
              <a:t>‹#›</a:t>
            </a:fld>
            <a:endParaRPr lang="en-US"/>
          </a:p>
        </p:txBody>
      </p:sp>
    </p:spTree>
    <p:extLst>
      <p:ext uri="{BB962C8B-B14F-4D97-AF65-F5344CB8AC3E}">
        <p14:creationId xmlns:p14="http://schemas.microsoft.com/office/powerpoint/2010/main" val="32776775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B60AE021-B204-494B-BBD4-79D4E49D7E83}" type="slidenum">
              <a:rPr lang="en-US"/>
              <a:pPr>
                <a:defRPr/>
              </a:pPr>
              <a:t>‹#›</a:t>
            </a:fld>
            <a:fld id="{F4DCF383-12D1-B14E-B0A2-CD755171F060}" type="slidenum">
              <a:rPr lang="en-US"/>
              <a:pPr>
                <a:defRPr/>
              </a:pPr>
              <a:t>‹#›</a:t>
            </a:fld>
            <a:endParaRPr lang="en-US"/>
          </a:p>
        </p:txBody>
      </p:sp>
    </p:spTree>
    <p:extLst>
      <p:ext uri="{BB962C8B-B14F-4D97-AF65-F5344CB8AC3E}">
        <p14:creationId xmlns:p14="http://schemas.microsoft.com/office/powerpoint/2010/main" val="31867197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F3E63A4B-38D4-0045-A989-FEAB47B14C80}" type="slidenum">
              <a:rPr lang="en-US"/>
              <a:pPr>
                <a:defRPr/>
              </a:pPr>
              <a:t>‹#›</a:t>
            </a:fld>
            <a:fld id="{75FFF393-DFFB-DB44-8FC2-32686BC64EF8}" type="slidenum">
              <a:rPr lang="en-US"/>
              <a:pPr>
                <a:defRPr/>
              </a:pPr>
              <a:t>‹#›</a:t>
            </a:fld>
            <a:endParaRPr lang="en-US"/>
          </a:p>
        </p:txBody>
      </p:sp>
    </p:spTree>
    <p:extLst>
      <p:ext uri="{BB962C8B-B14F-4D97-AF65-F5344CB8AC3E}">
        <p14:creationId xmlns:p14="http://schemas.microsoft.com/office/powerpoint/2010/main" val="239915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idx="10"/>
          </p:nvPr>
        </p:nvSpPr>
        <p:spPr>
          <a:ln/>
        </p:spPr>
        <p:txBody>
          <a:bodyPr/>
          <a:lstStyle>
            <a:lvl1pPr>
              <a:defRPr/>
            </a:lvl1pPr>
          </a:lstStyle>
          <a:p>
            <a:pPr>
              <a:defRPr/>
            </a:pPr>
            <a:fld id="{ED38C83D-B9BA-ED44-A98F-77852CA52930}" type="slidenum">
              <a:rPr lang="en-US"/>
              <a:pPr>
                <a:defRPr/>
              </a:pPr>
              <a:t>‹#›</a:t>
            </a:fld>
            <a:endParaRPr lang="en-US"/>
          </a:p>
        </p:txBody>
      </p:sp>
    </p:spTree>
    <p:extLst>
      <p:ext uri="{BB962C8B-B14F-4D97-AF65-F5344CB8AC3E}">
        <p14:creationId xmlns:p14="http://schemas.microsoft.com/office/powerpoint/2010/main" val="4184266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6C4E45BF-468D-0349-AFF0-C29AF0D8E393}" type="slidenum">
              <a:rPr lang="en-US"/>
              <a:pPr>
                <a:defRPr/>
              </a:pPr>
              <a:t>‹#›</a:t>
            </a:fld>
            <a:fld id="{52B44769-48FC-C046-B1B9-8090612FD7E5}" type="slidenum">
              <a:rPr lang="en-US"/>
              <a:pPr>
                <a:defRPr/>
              </a:pPr>
              <a:t>‹#›</a:t>
            </a:fld>
            <a:endParaRPr lang="en-US"/>
          </a:p>
        </p:txBody>
      </p:sp>
    </p:spTree>
    <p:extLst>
      <p:ext uri="{BB962C8B-B14F-4D97-AF65-F5344CB8AC3E}">
        <p14:creationId xmlns:p14="http://schemas.microsoft.com/office/powerpoint/2010/main" val="19566498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459A8BC9-694E-AD48-946C-A226F9DDBD9E}" type="slidenum">
              <a:rPr lang="en-US"/>
              <a:pPr>
                <a:defRPr/>
              </a:pPr>
              <a:t>‹#›</a:t>
            </a:fld>
            <a:fld id="{459DA1A6-1A54-314A-8EFE-38012AA5C00D}" type="slidenum">
              <a:rPr lang="en-US"/>
              <a:pPr>
                <a:defRPr/>
              </a:pPr>
              <a:t>‹#›</a:t>
            </a:fld>
            <a:endParaRPr lang="en-US"/>
          </a:p>
        </p:txBody>
      </p:sp>
    </p:spTree>
    <p:extLst>
      <p:ext uri="{BB962C8B-B14F-4D97-AF65-F5344CB8AC3E}">
        <p14:creationId xmlns:p14="http://schemas.microsoft.com/office/powerpoint/2010/main" val="31672075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B4C2C441-BC21-8848-81BC-10CCF28881B4}" type="slidenum">
              <a:rPr lang="en-US"/>
              <a:pPr>
                <a:defRPr/>
              </a:pPr>
              <a:t>‹#›</a:t>
            </a:fld>
            <a:fld id="{C1BE2671-293D-AC49-868D-913BE462CDA4}" type="slidenum">
              <a:rPr lang="en-US"/>
              <a:pPr>
                <a:defRPr/>
              </a:pPr>
              <a:t>‹#›</a:t>
            </a:fld>
            <a:endParaRPr lang="en-US"/>
          </a:p>
        </p:txBody>
      </p:sp>
    </p:spTree>
    <p:extLst>
      <p:ext uri="{BB962C8B-B14F-4D97-AF65-F5344CB8AC3E}">
        <p14:creationId xmlns:p14="http://schemas.microsoft.com/office/powerpoint/2010/main" val="3048297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53050A0B-8DC1-C24E-AB8B-F7A8A2771AD3}" type="slidenum">
              <a:rPr lang="en-US"/>
              <a:pPr>
                <a:defRPr/>
              </a:pPr>
              <a:t>‹#›</a:t>
            </a:fld>
            <a:fld id="{4A6DF765-1555-2C46-B0BF-6C7D66741214}" type="slidenum">
              <a:rPr lang="en-US"/>
              <a:pPr>
                <a:defRPr/>
              </a:pPr>
              <a:t>‹#›</a:t>
            </a:fld>
            <a:endParaRPr lang="en-US"/>
          </a:p>
        </p:txBody>
      </p:sp>
    </p:spTree>
    <p:extLst>
      <p:ext uri="{BB962C8B-B14F-4D97-AF65-F5344CB8AC3E}">
        <p14:creationId xmlns:p14="http://schemas.microsoft.com/office/powerpoint/2010/main" val="36728335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4396EBC3-3B7E-0A43-91DB-0F8DBB3A222B}" type="slidenum">
              <a:rPr lang="en-US"/>
              <a:pPr>
                <a:defRPr/>
              </a:pPr>
              <a:t>‹#›</a:t>
            </a:fld>
            <a:fld id="{C34F8AB0-E0BB-A547-B62F-E946C83F15C1}" type="slidenum">
              <a:rPr lang="en-US"/>
              <a:pPr>
                <a:defRPr/>
              </a:pPr>
              <a:t>‹#›</a:t>
            </a:fld>
            <a:endParaRPr lang="en-US"/>
          </a:p>
        </p:txBody>
      </p:sp>
    </p:spTree>
    <p:extLst>
      <p:ext uri="{BB962C8B-B14F-4D97-AF65-F5344CB8AC3E}">
        <p14:creationId xmlns:p14="http://schemas.microsoft.com/office/powerpoint/2010/main" val="6644989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09DF74A5-407D-8945-A7D1-80B50D4F250C}" type="slidenum">
              <a:rPr lang="en-US"/>
              <a:pPr>
                <a:defRPr/>
              </a:pPr>
              <a:t>‹#›</a:t>
            </a:fld>
            <a:fld id="{A7539D00-894D-084A-B3F7-3ADFDB015801}" type="slidenum">
              <a:rPr lang="en-US"/>
              <a:pPr>
                <a:defRPr/>
              </a:pPr>
              <a:t>‹#›</a:t>
            </a:fld>
            <a:endParaRPr lang="en-US"/>
          </a:p>
        </p:txBody>
      </p:sp>
    </p:spTree>
    <p:extLst>
      <p:ext uri="{BB962C8B-B14F-4D97-AF65-F5344CB8AC3E}">
        <p14:creationId xmlns:p14="http://schemas.microsoft.com/office/powerpoint/2010/main" val="4664631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A515324F-0715-B24C-B293-7AE94F7EFC86}" type="slidenum">
              <a:rPr lang="en-US"/>
              <a:pPr>
                <a:defRPr/>
              </a:pPr>
              <a:t>‹#›</a:t>
            </a:fld>
            <a:fld id="{4BE9A763-04EC-EB48-879C-E663BC2698F6}" type="slidenum">
              <a:rPr lang="en-US"/>
              <a:pPr>
                <a:defRPr/>
              </a:pPr>
              <a:t>‹#›</a:t>
            </a:fld>
            <a:endParaRPr lang="en-US"/>
          </a:p>
        </p:txBody>
      </p:sp>
    </p:spTree>
    <p:extLst>
      <p:ext uri="{BB962C8B-B14F-4D97-AF65-F5344CB8AC3E}">
        <p14:creationId xmlns:p14="http://schemas.microsoft.com/office/powerpoint/2010/main" val="37804586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A47F842C-01CB-994C-BA36-B90E0CD99AE0}" type="slidenum">
              <a:rPr lang="en-US"/>
              <a:pPr>
                <a:defRPr/>
              </a:pPr>
              <a:t>‹#›</a:t>
            </a:fld>
            <a:fld id="{2B79A2B8-1DAE-094D-8E4C-D7C4261C0F5C}" type="slidenum">
              <a:rPr lang="en-US"/>
              <a:pPr>
                <a:defRPr/>
              </a:pPr>
              <a:t>‹#›</a:t>
            </a:fld>
            <a:endParaRPr lang="en-US"/>
          </a:p>
        </p:txBody>
      </p:sp>
    </p:spTree>
    <p:extLst>
      <p:ext uri="{BB962C8B-B14F-4D97-AF65-F5344CB8AC3E}">
        <p14:creationId xmlns:p14="http://schemas.microsoft.com/office/powerpoint/2010/main" val="42480768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BF780448-DCC9-7E40-B09F-32F92A42B6E4}" type="slidenum">
              <a:rPr lang="en-US"/>
              <a:pPr>
                <a:defRPr/>
              </a:pPr>
              <a:t>‹#›</a:t>
            </a:fld>
            <a:fld id="{FA93CEDA-73C2-C740-871F-0CD0E83E5787}" type="slidenum">
              <a:rPr lang="en-US"/>
              <a:pPr>
                <a:defRPr/>
              </a:pPr>
              <a:t>‹#›</a:t>
            </a:fld>
            <a:endParaRPr lang="en-US"/>
          </a:p>
        </p:txBody>
      </p:sp>
    </p:spTree>
    <p:extLst>
      <p:ext uri="{BB962C8B-B14F-4D97-AF65-F5344CB8AC3E}">
        <p14:creationId xmlns:p14="http://schemas.microsoft.com/office/powerpoint/2010/main" val="20151307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33EC5D3C-A695-064B-90AB-E15A235128C6}" type="slidenum">
              <a:rPr lang="en-US"/>
              <a:pPr>
                <a:defRPr/>
              </a:pPr>
              <a:t>‹#›</a:t>
            </a:fld>
            <a:fld id="{09C6F7A6-632A-C84E-8031-ADDC3C908FD2}" type="slidenum">
              <a:rPr lang="en-US"/>
              <a:pPr>
                <a:defRPr/>
              </a:pPr>
              <a:t>‹#›</a:t>
            </a:fld>
            <a:endParaRPr lang="en-US"/>
          </a:p>
        </p:txBody>
      </p:sp>
    </p:spTree>
    <p:extLst>
      <p:ext uri="{BB962C8B-B14F-4D97-AF65-F5344CB8AC3E}">
        <p14:creationId xmlns:p14="http://schemas.microsoft.com/office/powerpoint/2010/main" val="3216577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idx="10"/>
          </p:nvPr>
        </p:nvSpPr>
        <p:spPr>
          <a:ln/>
        </p:spPr>
        <p:txBody>
          <a:bodyPr/>
          <a:lstStyle>
            <a:lvl1pPr>
              <a:defRPr/>
            </a:lvl1pPr>
          </a:lstStyle>
          <a:p>
            <a:pPr>
              <a:defRPr/>
            </a:pPr>
            <a:fld id="{D2DF6A4E-5094-384F-8A7A-97790F1E8D85}" type="slidenum">
              <a:rPr lang="en-US"/>
              <a:pPr>
                <a:defRPr/>
              </a:pPr>
              <a:t>‹#›</a:t>
            </a:fld>
            <a:endParaRPr lang="en-US"/>
          </a:p>
        </p:txBody>
      </p:sp>
    </p:spTree>
    <p:extLst>
      <p:ext uri="{BB962C8B-B14F-4D97-AF65-F5344CB8AC3E}">
        <p14:creationId xmlns:p14="http://schemas.microsoft.com/office/powerpoint/2010/main" val="8773143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482D77FB-A71E-3240-8A64-FF80667D0BBE}" type="slidenum">
              <a:rPr lang="en-US"/>
              <a:pPr>
                <a:defRPr/>
              </a:pPr>
              <a:t>‹#›</a:t>
            </a:fld>
            <a:fld id="{7E26AF06-9E7D-B544-815F-EE1E26ECD4EE}" type="slidenum">
              <a:rPr lang="en-US"/>
              <a:pPr>
                <a:defRPr/>
              </a:pPr>
              <a:t>‹#›</a:t>
            </a:fld>
            <a:endParaRPr lang="en-US"/>
          </a:p>
        </p:txBody>
      </p:sp>
    </p:spTree>
    <p:extLst>
      <p:ext uri="{BB962C8B-B14F-4D97-AF65-F5344CB8AC3E}">
        <p14:creationId xmlns:p14="http://schemas.microsoft.com/office/powerpoint/2010/main" val="10673788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51DDD378-25A8-FC49-9FB6-3961298D2C86}" type="slidenum">
              <a:rPr lang="en-US"/>
              <a:pPr>
                <a:defRPr/>
              </a:pPr>
              <a:t>‹#›</a:t>
            </a:fld>
            <a:fld id="{6B63B96A-9145-1740-8C34-CA00C14EAC49}" type="slidenum">
              <a:rPr lang="en-US"/>
              <a:pPr>
                <a:defRPr/>
              </a:pPr>
              <a:t>‹#›</a:t>
            </a:fld>
            <a:endParaRPr lang="en-US"/>
          </a:p>
        </p:txBody>
      </p:sp>
    </p:spTree>
    <p:extLst>
      <p:ext uri="{BB962C8B-B14F-4D97-AF65-F5344CB8AC3E}">
        <p14:creationId xmlns:p14="http://schemas.microsoft.com/office/powerpoint/2010/main" val="30571777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59C48263-B879-BA4E-BAEF-60BE1CA7F083}" type="slidenum">
              <a:rPr lang="en-US"/>
              <a:pPr>
                <a:defRPr/>
              </a:pPr>
              <a:t>‹#›</a:t>
            </a:fld>
            <a:fld id="{B247C0B5-40F1-1243-8825-F37CECA90B16}" type="slidenum">
              <a:rPr lang="en-US"/>
              <a:pPr>
                <a:defRPr/>
              </a:pPr>
              <a:t>‹#›</a:t>
            </a:fld>
            <a:endParaRPr lang="en-US"/>
          </a:p>
        </p:txBody>
      </p:sp>
    </p:spTree>
    <p:extLst>
      <p:ext uri="{BB962C8B-B14F-4D97-AF65-F5344CB8AC3E}">
        <p14:creationId xmlns:p14="http://schemas.microsoft.com/office/powerpoint/2010/main" val="12949856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12E834F9-E921-CB4E-BE16-D4CAC6AC9B27}" type="slidenum">
              <a:rPr lang="en-US"/>
              <a:pPr>
                <a:defRPr/>
              </a:pPr>
              <a:t>‹#›</a:t>
            </a:fld>
            <a:fld id="{19143449-BE3C-9C43-BABD-47FF9D5E8268}" type="slidenum">
              <a:rPr lang="en-US"/>
              <a:pPr>
                <a:defRPr/>
              </a:pPr>
              <a:t>‹#›</a:t>
            </a:fld>
            <a:endParaRPr lang="en-US"/>
          </a:p>
        </p:txBody>
      </p:sp>
    </p:spTree>
    <p:extLst>
      <p:ext uri="{BB962C8B-B14F-4D97-AF65-F5344CB8AC3E}">
        <p14:creationId xmlns:p14="http://schemas.microsoft.com/office/powerpoint/2010/main" val="36485784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AB097733-5474-E445-8C37-ED0878D092EC}" type="slidenum">
              <a:rPr lang="en-US"/>
              <a:pPr>
                <a:defRPr/>
              </a:pPr>
              <a:t>‹#›</a:t>
            </a:fld>
            <a:fld id="{C80F2709-D2CF-AC47-8836-B85C90900C2C}" type="slidenum">
              <a:rPr lang="en-US"/>
              <a:pPr>
                <a:defRPr/>
              </a:pPr>
              <a:t>‹#›</a:t>
            </a:fld>
            <a:endParaRPr lang="en-US"/>
          </a:p>
        </p:txBody>
      </p:sp>
    </p:spTree>
    <p:extLst>
      <p:ext uri="{BB962C8B-B14F-4D97-AF65-F5344CB8AC3E}">
        <p14:creationId xmlns:p14="http://schemas.microsoft.com/office/powerpoint/2010/main" val="3402679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D844A794-AF48-6541-8A30-D76C24E2959F}" type="slidenum">
              <a:rPr lang="en-US"/>
              <a:pPr>
                <a:defRPr/>
              </a:pPr>
              <a:t>‹#›</a:t>
            </a:fld>
            <a:fld id="{0B3744DE-A36F-3E43-A7D3-B324B687D8B5}" type="slidenum">
              <a:rPr lang="en-US"/>
              <a:pPr>
                <a:defRPr/>
              </a:pPr>
              <a:t>‹#›</a:t>
            </a:fld>
            <a:endParaRPr lang="en-US"/>
          </a:p>
        </p:txBody>
      </p:sp>
    </p:spTree>
    <p:extLst>
      <p:ext uri="{BB962C8B-B14F-4D97-AF65-F5344CB8AC3E}">
        <p14:creationId xmlns:p14="http://schemas.microsoft.com/office/powerpoint/2010/main" val="259361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41885531-3957-F644-9325-2CBDFE6B6E08}" type="slidenum">
              <a:rPr lang="en-US"/>
              <a:pPr>
                <a:defRPr/>
              </a:pPr>
              <a:t>‹#›</a:t>
            </a:fld>
            <a:fld id="{5240F291-980A-CF44-9A4B-8630513C187E}" type="slidenum">
              <a:rPr lang="en-US"/>
              <a:pPr>
                <a:defRPr/>
              </a:pPr>
              <a:t>‹#›</a:t>
            </a:fld>
            <a:endParaRPr lang="en-US"/>
          </a:p>
        </p:txBody>
      </p:sp>
    </p:spTree>
    <p:extLst>
      <p:ext uri="{BB962C8B-B14F-4D97-AF65-F5344CB8AC3E}">
        <p14:creationId xmlns:p14="http://schemas.microsoft.com/office/powerpoint/2010/main" val="33874031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965129BC-D94C-E64C-998A-C867816F825C}" type="slidenum">
              <a:rPr lang="en-US"/>
              <a:pPr>
                <a:defRPr/>
              </a:pPr>
              <a:t>‹#›</a:t>
            </a:fld>
            <a:fld id="{CDD446AD-C4CE-D548-BC80-D4425AD732C8}" type="slidenum">
              <a:rPr lang="en-US"/>
              <a:pPr>
                <a:defRPr/>
              </a:pPr>
              <a:t>‹#›</a:t>
            </a:fld>
            <a:endParaRPr lang="en-US"/>
          </a:p>
        </p:txBody>
      </p:sp>
    </p:spTree>
    <p:extLst>
      <p:ext uri="{BB962C8B-B14F-4D97-AF65-F5344CB8AC3E}">
        <p14:creationId xmlns:p14="http://schemas.microsoft.com/office/powerpoint/2010/main" val="12452922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93052255-D3BE-2D42-99A3-3CB7F1721C09}" type="slidenum">
              <a:rPr lang="en-US"/>
              <a:pPr>
                <a:defRPr/>
              </a:pPr>
              <a:t>‹#›</a:t>
            </a:fld>
            <a:fld id="{9E116D58-27A5-9946-9570-7420284A7639}" type="slidenum">
              <a:rPr lang="en-US"/>
              <a:pPr>
                <a:defRPr/>
              </a:pPr>
              <a:t>‹#›</a:t>
            </a:fld>
            <a:endParaRPr lang="en-US"/>
          </a:p>
        </p:txBody>
      </p:sp>
    </p:spTree>
    <p:extLst>
      <p:ext uri="{BB962C8B-B14F-4D97-AF65-F5344CB8AC3E}">
        <p14:creationId xmlns:p14="http://schemas.microsoft.com/office/powerpoint/2010/main" val="42665430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CCE04CD3-65AA-7A4C-8116-8DD562AFB90E}" type="slidenum">
              <a:rPr lang="en-US"/>
              <a:pPr>
                <a:defRPr/>
              </a:pPr>
              <a:t>‹#›</a:t>
            </a:fld>
            <a:fld id="{A0E1B860-A34D-1642-9A0C-13714C812DE9}" type="slidenum">
              <a:rPr lang="en-US"/>
              <a:pPr>
                <a:defRPr/>
              </a:pPr>
              <a:t>‹#›</a:t>
            </a:fld>
            <a:endParaRPr lang="en-US"/>
          </a:p>
        </p:txBody>
      </p:sp>
    </p:spTree>
    <p:extLst>
      <p:ext uri="{BB962C8B-B14F-4D97-AF65-F5344CB8AC3E}">
        <p14:creationId xmlns:p14="http://schemas.microsoft.com/office/powerpoint/2010/main" val="991246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idx="10"/>
          </p:nvPr>
        </p:nvSpPr>
        <p:spPr>
          <a:ln/>
        </p:spPr>
        <p:txBody>
          <a:bodyPr/>
          <a:lstStyle>
            <a:lvl1pPr>
              <a:defRPr/>
            </a:lvl1pPr>
          </a:lstStyle>
          <a:p>
            <a:pPr>
              <a:defRPr/>
            </a:pPr>
            <a:fld id="{6DDF01E7-FB26-9244-ACB6-B8569C1394F8}" type="slidenum">
              <a:rPr lang="en-US"/>
              <a:pPr>
                <a:defRPr/>
              </a:pPr>
              <a:t>‹#›</a:t>
            </a:fld>
            <a:endParaRPr lang="en-US"/>
          </a:p>
        </p:txBody>
      </p:sp>
    </p:spTree>
    <p:extLst>
      <p:ext uri="{BB962C8B-B14F-4D97-AF65-F5344CB8AC3E}">
        <p14:creationId xmlns:p14="http://schemas.microsoft.com/office/powerpoint/2010/main" val="8766075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CEEC1DDB-C4A1-A240-AF50-E52D78519134}" type="slidenum">
              <a:rPr lang="en-US"/>
              <a:pPr>
                <a:defRPr/>
              </a:pPr>
              <a:t>‹#›</a:t>
            </a:fld>
            <a:fld id="{C2EB933A-CB4F-6F42-9260-B62D9C0E2EE0}" type="slidenum">
              <a:rPr lang="en-US"/>
              <a:pPr>
                <a:defRPr/>
              </a:pPr>
              <a:t>‹#›</a:t>
            </a:fld>
            <a:endParaRPr lang="en-US"/>
          </a:p>
        </p:txBody>
      </p:sp>
    </p:spTree>
    <p:extLst>
      <p:ext uri="{BB962C8B-B14F-4D97-AF65-F5344CB8AC3E}">
        <p14:creationId xmlns:p14="http://schemas.microsoft.com/office/powerpoint/2010/main" val="25969778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B71C4D03-AF07-BD46-8ABA-E3C80AC2478B}" type="slidenum">
              <a:rPr lang="en-US"/>
              <a:pPr>
                <a:defRPr/>
              </a:pPr>
              <a:t>‹#›</a:t>
            </a:fld>
            <a:fld id="{B1C22DCC-B1E5-714F-8FDE-E59856E05E18}" type="slidenum">
              <a:rPr lang="en-US"/>
              <a:pPr>
                <a:defRPr/>
              </a:pPr>
              <a:t>‹#›</a:t>
            </a:fld>
            <a:endParaRPr lang="en-US"/>
          </a:p>
        </p:txBody>
      </p:sp>
    </p:spTree>
    <p:extLst>
      <p:ext uri="{BB962C8B-B14F-4D97-AF65-F5344CB8AC3E}">
        <p14:creationId xmlns:p14="http://schemas.microsoft.com/office/powerpoint/2010/main" val="26594601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659D77EC-FABD-B74B-AB43-76C348D840A6}" type="slidenum">
              <a:rPr lang="en-US"/>
              <a:pPr>
                <a:defRPr/>
              </a:pPr>
              <a:t>‹#›</a:t>
            </a:fld>
            <a:fld id="{E212C51F-97B5-884F-8765-3259ACCD371F}" type="slidenum">
              <a:rPr lang="en-US"/>
              <a:pPr>
                <a:defRPr/>
              </a:pPr>
              <a:t>‹#›</a:t>
            </a:fld>
            <a:endParaRPr lang="en-US"/>
          </a:p>
        </p:txBody>
      </p:sp>
    </p:spTree>
    <p:extLst>
      <p:ext uri="{BB962C8B-B14F-4D97-AF65-F5344CB8AC3E}">
        <p14:creationId xmlns:p14="http://schemas.microsoft.com/office/powerpoint/2010/main" val="10177171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D7A30B10-B8A4-AA4D-9DB0-A14FD003D289}" type="slidenum">
              <a:rPr lang="en-US"/>
              <a:pPr>
                <a:defRPr/>
              </a:pPr>
              <a:t>‹#›</a:t>
            </a:fld>
            <a:fld id="{1CCECE81-0C15-774D-9A39-11531E40DA2B}" type="slidenum">
              <a:rPr lang="en-US"/>
              <a:pPr>
                <a:defRPr/>
              </a:pPr>
              <a:t>‹#›</a:t>
            </a:fld>
            <a:endParaRPr lang="en-US"/>
          </a:p>
        </p:txBody>
      </p:sp>
    </p:spTree>
    <p:extLst>
      <p:ext uri="{BB962C8B-B14F-4D97-AF65-F5344CB8AC3E}">
        <p14:creationId xmlns:p14="http://schemas.microsoft.com/office/powerpoint/2010/main" val="30323462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C0FBC240-6768-A640-B96A-6F3197E99B87}" type="slidenum">
              <a:rPr lang="en-US"/>
              <a:pPr>
                <a:defRPr/>
              </a:pPr>
              <a:t>‹#›</a:t>
            </a:fld>
            <a:fld id="{71E542C1-AF00-3848-95CE-F0148D629F5C}" type="slidenum">
              <a:rPr lang="en-US"/>
              <a:pPr>
                <a:defRPr/>
              </a:pPr>
              <a:t>‹#›</a:t>
            </a:fld>
            <a:endParaRPr lang="en-US"/>
          </a:p>
        </p:txBody>
      </p:sp>
    </p:spTree>
    <p:extLst>
      <p:ext uri="{BB962C8B-B14F-4D97-AF65-F5344CB8AC3E}">
        <p14:creationId xmlns:p14="http://schemas.microsoft.com/office/powerpoint/2010/main" val="31983471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ADC45444-C5EF-7A48-B41B-C6020E09115F}" type="slidenum">
              <a:rPr lang="en-US"/>
              <a:pPr>
                <a:defRPr/>
              </a:pPr>
              <a:t>‹#›</a:t>
            </a:fld>
            <a:fld id="{ED1CEF6B-86A6-6F40-A133-211601C2F5E1}" type="slidenum">
              <a:rPr lang="en-US"/>
              <a:pPr>
                <a:defRPr/>
              </a:pPr>
              <a:t>‹#›</a:t>
            </a:fld>
            <a:endParaRPr lang="en-US"/>
          </a:p>
        </p:txBody>
      </p:sp>
    </p:spTree>
    <p:extLst>
      <p:ext uri="{BB962C8B-B14F-4D97-AF65-F5344CB8AC3E}">
        <p14:creationId xmlns:p14="http://schemas.microsoft.com/office/powerpoint/2010/main" val="13112973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D2FB53E3-9292-A841-B917-A9EDD18E568A}" type="slidenum">
              <a:rPr lang="en-US"/>
              <a:pPr>
                <a:defRPr/>
              </a:pPr>
              <a:t>‹#›</a:t>
            </a:fld>
            <a:fld id="{8863FC10-DD3E-7042-86D8-8B54F3B36CD3}" type="slidenum">
              <a:rPr lang="en-US"/>
              <a:pPr>
                <a:defRPr/>
              </a:pPr>
              <a:t>‹#›</a:t>
            </a:fld>
            <a:endParaRPr lang="en-US"/>
          </a:p>
        </p:txBody>
      </p:sp>
    </p:spTree>
    <p:extLst>
      <p:ext uri="{BB962C8B-B14F-4D97-AF65-F5344CB8AC3E}">
        <p14:creationId xmlns:p14="http://schemas.microsoft.com/office/powerpoint/2010/main" val="22954816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E795445F-A436-D049-BFD5-C8C12F81FBC2}" type="slidenum">
              <a:rPr lang="en-US"/>
              <a:pPr>
                <a:defRPr/>
              </a:pPr>
              <a:t>‹#›</a:t>
            </a:fld>
            <a:fld id="{B9C1CD7C-E123-D24A-A0ED-8C1B96F24385}" type="slidenum">
              <a:rPr lang="en-US"/>
              <a:pPr>
                <a:defRPr/>
              </a:pPr>
              <a:t>‹#›</a:t>
            </a:fld>
            <a:endParaRPr lang="en-US"/>
          </a:p>
        </p:txBody>
      </p:sp>
    </p:spTree>
    <p:extLst>
      <p:ext uri="{BB962C8B-B14F-4D97-AF65-F5344CB8AC3E}">
        <p14:creationId xmlns:p14="http://schemas.microsoft.com/office/powerpoint/2010/main" val="39397434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55739E00-1DBC-4B43-89DB-D0F11C82389F}" type="slidenum">
              <a:rPr lang="en-US"/>
              <a:pPr>
                <a:defRPr/>
              </a:pPr>
              <a:t>‹#›</a:t>
            </a:fld>
            <a:fld id="{1F6C8FF9-BAB2-764C-A2BD-5E26BAE008F4}" type="slidenum">
              <a:rPr lang="en-US"/>
              <a:pPr>
                <a:defRPr/>
              </a:pPr>
              <a:t>‹#›</a:t>
            </a:fld>
            <a:endParaRPr lang="en-US"/>
          </a:p>
        </p:txBody>
      </p:sp>
    </p:spTree>
    <p:extLst>
      <p:ext uri="{BB962C8B-B14F-4D97-AF65-F5344CB8AC3E}">
        <p14:creationId xmlns:p14="http://schemas.microsoft.com/office/powerpoint/2010/main" val="42852788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699CD36E-4383-024C-8CA2-52B76A954FF3}" type="slidenum">
              <a:rPr lang="en-US"/>
              <a:pPr>
                <a:defRPr/>
              </a:pPr>
              <a:t>‹#›</a:t>
            </a:fld>
            <a:fld id="{7D6BC31C-E6FF-EE43-B7C5-1C761D3EEED8}" type="slidenum">
              <a:rPr lang="en-US"/>
              <a:pPr>
                <a:defRPr/>
              </a:pPr>
              <a:t>‹#›</a:t>
            </a:fld>
            <a:endParaRPr lang="en-US"/>
          </a:p>
        </p:txBody>
      </p:sp>
    </p:spTree>
    <p:extLst>
      <p:ext uri="{BB962C8B-B14F-4D97-AF65-F5344CB8AC3E}">
        <p14:creationId xmlns:p14="http://schemas.microsoft.com/office/powerpoint/2010/main" val="22869428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463550"/>
            <a:ext cx="7710488" cy="137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85800" y="1981200"/>
            <a:ext cx="7710488" cy="4052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Text Box 3"/>
          <p:cNvSpPr txBox="1">
            <a:spLocks noChangeArrowheads="1"/>
          </p:cNvSpPr>
          <p:nvPr/>
        </p:nvSpPr>
        <p:spPr bwMode="auto">
          <a:xfrm>
            <a:off x="685800" y="6248400"/>
            <a:ext cx="19002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8" name="Text Box 4"/>
          <p:cNvSpPr txBox="1">
            <a:spLocks noChangeArrowheads="1"/>
          </p:cNvSpPr>
          <p:nvPr/>
        </p:nvSpPr>
        <p:spPr bwMode="auto">
          <a:xfrm>
            <a:off x="2011363" y="6218238"/>
            <a:ext cx="5265737" cy="43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9" name="Text Box 5"/>
          <p:cNvSpPr txBox="1">
            <a:spLocks noChangeArrowheads="1"/>
          </p:cNvSpPr>
          <p:nvPr/>
        </p:nvSpPr>
        <p:spPr bwMode="auto">
          <a:xfrm>
            <a:off x="6483350" y="6269038"/>
            <a:ext cx="1936750"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smtClean="0">
                <a:solidFill>
                  <a:srgbClr val="94BD5E"/>
                </a:solidFill>
              </a:rPr>
              <a:t>Helena Mitasova, NCSU</a:t>
            </a:r>
            <a:r>
              <a:rPr lang="en-US" smtClean="0"/>
              <a:t> </a:t>
            </a:r>
          </a:p>
        </p:txBody>
      </p:sp>
      <p:sp>
        <p:nvSpPr>
          <p:cNvPr id="1030" name="Rectangle 6"/>
          <p:cNvSpPr>
            <a:spLocks noGrp="1" noChangeArrowheads="1"/>
          </p:cNvSpPr>
          <p:nvPr>
            <p:ph type="sldNum"/>
          </p:nvPr>
        </p:nvSpPr>
        <p:spPr bwMode="auto">
          <a:xfrm>
            <a:off x="6553200" y="6248400"/>
            <a:ext cx="1843088"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fld id="{EA7CE501-008B-0641-B91C-0E897E33ED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9pPr>
    </p:titleStyle>
    <p:bodyStyle>
      <a:lvl1pPr marL="342900" indent="-342900" algn="l" defTabSz="449263" rtl="0" eaLnBrk="0" fontAlgn="base" hangingPunct="0">
        <a:lnSpc>
          <a:spcPct val="93000"/>
        </a:lnSpc>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93000"/>
        </a:lnSpc>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49263" rtl="0" eaLnBrk="0" fontAlgn="base" hangingPunct="0">
        <a:lnSpc>
          <a:spcPct val="93000"/>
        </a:lnSpc>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49263"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0242"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0243"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44"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0245"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46"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B6397A80-E562-284C-BA5F-2F2466A8C261}" type="slidenum">
              <a:rPr lang="en-US"/>
              <a:pPr>
                <a:defRPr/>
              </a:pPr>
              <a:t>‹#›</a:t>
            </a:fld>
            <a:fld id="{461C5508-97E4-5448-A3DE-40B9E13219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1266"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1267"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1268"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1269"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70"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7C66C4CB-287C-1D48-A318-39C4C94A4C3D}" type="slidenum">
              <a:rPr lang="en-US"/>
              <a:pPr>
                <a:defRPr/>
              </a:pPr>
              <a:t>‹#›</a:t>
            </a:fld>
            <a:fld id="{9ED741DF-83B1-9744-ACDA-28353F6586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2290"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2291"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2292"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2293"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4"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73B54B83-0296-D44A-9B0A-A5058272274A}" type="slidenum">
              <a:rPr lang="en-US"/>
              <a:pPr>
                <a:defRPr/>
              </a:pPr>
              <a:t>‹#›</a:t>
            </a:fld>
            <a:fld id="{FB5EEEC3-2239-5A4F-8752-D3CDBD9B72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3314"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3315"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316"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3317"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18"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2D845908-204C-8947-905A-186256C802F2}" type="slidenum">
              <a:rPr lang="en-US"/>
              <a:pPr>
                <a:defRPr/>
              </a:pPr>
              <a:t>‹#›</a:t>
            </a:fld>
            <a:fld id="{3A9633A6-BE95-2849-8A29-282807386A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4338"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4339"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340"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4341"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2"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EE6258C6-CF28-CB43-B5D8-ED23006C05C6}" type="slidenum">
              <a:rPr lang="en-US"/>
              <a:pPr>
                <a:defRPr/>
              </a:pPr>
              <a:t>‹#›</a:t>
            </a:fld>
            <a:fld id="{F3A5766D-271E-A147-9ED0-821A2F5F82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5362"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5363"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5364"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5365"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66"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0149D3B9-A82F-7246-AB1E-6D57E8B1DCC2}" type="slidenum">
              <a:rPr lang="en-US"/>
              <a:pPr>
                <a:defRPr/>
              </a:pPr>
              <a:t>‹#›</a:t>
            </a:fld>
            <a:fld id="{6D17ACD7-CCA4-A645-AFAA-AB2206A6EB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6386"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6387"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388"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6389"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0"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3D594D5E-374D-BE4B-A170-0AD28B8755EE}" type="slidenum">
              <a:rPr lang="en-US"/>
              <a:pPr>
                <a:defRPr/>
              </a:pPr>
              <a:t>‹#›</a:t>
            </a:fld>
            <a:fld id="{10562F10-E81D-2C45-8F4C-48F5DF9A84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7410"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7411"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7412"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7413"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14"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6FEB07ED-2289-FF43-A028-95464DDAF226}" type="slidenum">
              <a:rPr lang="en-US"/>
              <a:pPr>
                <a:defRPr/>
              </a:pPr>
              <a:t>‹#›</a:t>
            </a:fld>
            <a:fld id="{2E67B163-A3E5-AF4E-B210-E401FA71A3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2175" y="155575"/>
            <a:ext cx="7291388"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2050" name="Rectangle 2"/>
          <p:cNvSpPr>
            <a:spLocks noGrp="1" noChangeArrowheads="1"/>
          </p:cNvSpPr>
          <p:nvPr>
            <p:ph type="body" idx="1"/>
          </p:nvPr>
        </p:nvSpPr>
        <p:spPr bwMode="auto">
          <a:xfrm>
            <a:off x="892175" y="1573213"/>
            <a:ext cx="7291388" cy="4459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449263" rtl="0" eaLnBrk="0" fontAlgn="base" hangingPunct="0">
        <a:lnSpc>
          <a:spcPct val="72000"/>
        </a:lnSpc>
        <a:spcBef>
          <a:spcPct val="0"/>
        </a:spcBef>
        <a:spcAft>
          <a:spcPct val="0"/>
        </a:spcAft>
        <a:buClr>
          <a:srgbClr val="000000"/>
        </a:buClr>
        <a:buSzPct val="100000"/>
        <a:buFont typeface="Times New Roman" charset="0"/>
        <a:defRPr sz="3600" b="1">
          <a:solidFill>
            <a:srgbClr val="000000"/>
          </a:solidFill>
          <a:latin typeface="+mj-lt"/>
          <a:ea typeface="+mj-ea"/>
          <a:cs typeface="+mj-cs"/>
        </a:defRPr>
      </a:lvl1pPr>
      <a:lvl2pPr algn="ctr" defTabSz="449263" rtl="0" eaLnBrk="0" fontAlgn="base" hangingPunct="0">
        <a:lnSpc>
          <a:spcPct val="72000"/>
        </a:lnSpc>
        <a:spcBef>
          <a:spcPct val="0"/>
        </a:spcBef>
        <a:spcAft>
          <a:spcPct val="0"/>
        </a:spcAft>
        <a:buClr>
          <a:srgbClr val="000000"/>
        </a:buClr>
        <a:buSzPct val="100000"/>
        <a:buFont typeface="Times New Roman" charset="0"/>
        <a:defRPr sz="3600" b="1">
          <a:solidFill>
            <a:srgbClr val="000000"/>
          </a:solidFill>
          <a:latin typeface="Arial" charset="0"/>
          <a:ea typeface="ＭＳ Ｐゴシック" charset="0"/>
          <a:cs typeface="DejaVu Sans" charset="0"/>
        </a:defRPr>
      </a:lvl2pPr>
      <a:lvl3pPr algn="ctr" defTabSz="449263" rtl="0" eaLnBrk="0" fontAlgn="base" hangingPunct="0">
        <a:lnSpc>
          <a:spcPct val="72000"/>
        </a:lnSpc>
        <a:spcBef>
          <a:spcPct val="0"/>
        </a:spcBef>
        <a:spcAft>
          <a:spcPct val="0"/>
        </a:spcAft>
        <a:buClr>
          <a:srgbClr val="000000"/>
        </a:buClr>
        <a:buSzPct val="100000"/>
        <a:buFont typeface="Times New Roman" charset="0"/>
        <a:defRPr sz="3600" b="1">
          <a:solidFill>
            <a:srgbClr val="000000"/>
          </a:solidFill>
          <a:latin typeface="Arial" charset="0"/>
          <a:ea typeface="ＭＳ Ｐゴシック" charset="0"/>
          <a:cs typeface="DejaVu Sans" charset="0"/>
        </a:defRPr>
      </a:lvl3pPr>
      <a:lvl4pPr algn="ctr" defTabSz="449263" rtl="0" eaLnBrk="0" fontAlgn="base" hangingPunct="0">
        <a:lnSpc>
          <a:spcPct val="72000"/>
        </a:lnSpc>
        <a:spcBef>
          <a:spcPct val="0"/>
        </a:spcBef>
        <a:spcAft>
          <a:spcPct val="0"/>
        </a:spcAft>
        <a:buClr>
          <a:srgbClr val="000000"/>
        </a:buClr>
        <a:buSzPct val="100000"/>
        <a:buFont typeface="Times New Roman" charset="0"/>
        <a:defRPr sz="3600" b="1">
          <a:solidFill>
            <a:srgbClr val="000000"/>
          </a:solidFill>
          <a:latin typeface="Arial" charset="0"/>
          <a:ea typeface="ＭＳ Ｐゴシック" charset="0"/>
          <a:cs typeface="DejaVu Sans" charset="0"/>
        </a:defRPr>
      </a:lvl4pPr>
      <a:lvl5pPr algn="ctr" defTabSz="449263" rtl="0" eaLnBrk="0" fontAlgn="base" hangingPunct="0">
        <a:lnSpc>
          <a:spcPct val="72000"/>
        </a:lnSpc>
        <a:spcBef>
          <a:spcPct val="0"/>
        </a:spcBef>
        <a:spcAft>
          <a:spcPct val="0"/>
        </a:spcAft>
        <a:buClr>
          <a:srgbClr val="000000"/>
        </a:buClr>
        <a:buSzPct val="100000"/>
        <a:buFont typeface="Times New Roman" charset="0"/>
        <a:defRPr sz="3600" b="1">
          <a:solidFill>
            <a:srgbClr val="000000"/>
          </a:solidFill>
          <a:latin typeface="Arial" charset="0"/>
          <a:ea typeface="ＭＳ Ｐゴシック" charset="0"/>
          <a:cs typeface="DejaVu Sans" charset="0"/>
        </a:defRPr>
      </a:lvl5pPr>
      <a:lvl6pPr marL="2514600" indent="-228600" algn="ctr" defTabSz="449263" rtl="0" eaLnBrk="0" fontAlgn="base" hangingPunct="0">
        <a:lnSpc>
          <a:spcPct val="72000"/>
        </a:lnSpc>
        <a:spcBef>
          <a:spcPct val="0"/>
        </a:spcBef>
        <a:spcAft>
          <a:spcPct val="0"/>
        </a:spcAft>
        <a:buClr>
          <a:srgbClr val="000000"/>
        </a:buClr>
        <a:buSzPct val="100000"/>
        <a:buFont typeface="Times New Roman" charset="0"/>
        <a:defRPr sz="3600" b="1">
          <a:solidFill>
            <a:srgbClr val="000000"/>
          </a:solidFill>
          <a:latin typeface="Arial" charset="0"/>
          <a:ea typeface="ＭＳ Ｐゴシック" charset="0"/>
          <a:cs typeface="DejaVu Sans" charset="0"/>
        </a:defRPr>
      </a:lvl6pPr>
      <a:lvl7pPr marL="2971800" indent="-228600" algn="ctr" defTabSz="449263" rtl="0" eaLnBrk="0" fontAlgn="base" hangingPunct="0">
        <a:lnSpc>
          <a:spcPct val="72000"/>
        </a:lnSpc>
        <a:spcBef>
          <a:spcPct val="0"/>
        </a:spcBef>
        <a:spcAft>
          <a:spcPct val="0"/>
        </a:spcAft>
        <a:buClr>
          <a:srgbClr val="000000"/>
        </a:buClr>
        <a:buSzPct val="100000"/>
        <a:buFont typeface="Times New Roman" charset="0"/>
        <a:defRPr sz="3600" b="1">
          <a:solidFill>
            <a:srgbClr val="000000"/>
          </a:solidFill>
          <a:latin typeface="Arial" charset="0"/>
          <a:ea typeface="ＭＳ Ｐゴシック" charset="0"/>
          <a:cs typeface="DejaVu Sans" charset="0"/>
        </a:defRPr>
      </a:lvl7pPr>
      <a:lvl8pPr marL="3429000" indent="-228600" algn="ctr" defTabSz="449263" rtl="0" eaLnBrk="0" fontAlgn="base" hangingPunct="0">
        <a:lnSpc>
          <a:spcPct val="72000"/>
        </a:lnSpc>
        <a:spcBef>
          <a:spcPct val="0"/>
        </a:spcBef>
        <a:spcAft>
          <a:spcPct val="0"/>
        </a:spcAft>
        <a:buClr>
          <a:srgbClr val="000000"/>
        </a:buClr>
        <a:buSzPct val="100000"/>
        <a:buFont typeface="Times New Roman" charset="0"/>
        <a:defRPr sz="3600" b="1">
          <a:solidFill>
            <a:srgbClr val="000000"/>
          </a:solidFill>
          <a:latin typeface="Arial" charset="0"/>
          <a:ea typeface="ＭＳ Ｐゴシック" charset="0"/>
          <a:cs typeface="DejaVu Sans" charset="0"/>
        </a:defRPr>
      </a:lvl8pPr>
      <a:lvl9pPr marL="3886200" indent="-228600" algn="ctr" defTabSz="449263" rtl="0" eaLnBrk="0" fontAlgn="base" hangingPunct="0">
        <a:lnSpc>
          <a:spcPct val="72000"/>
        </a:lnSpc>
        <a:spcBef>
          <a:spcPct val="0"/>
        </a:spcBef>
        <a:spcAft>
          <a:spcPct val="0"/>
        </a:spcAft>
        <a:buClr>
          <a:srgbClr val="000000"/>
        </a:buClr>
        <a:buSzPct val="100000"/>
        <a:buFont typeface="Times New Roman" charset="0"/>
        <a:defRPr sz="3600" b="1">
          <a:solidFill>
            <a:srgbClr val="000000"/>
          </a:solidFill>
          <a:latin typeface="Arial" charset="0"/>
          <a:ea typeface="ＭＳ Ｐゴシック" charset="0"/>
          <a:cs typeface="DejaVu Sans" charset="0"/>
        </a:defRPr>
      </a:lvl9pPr>
    </p:titleStyle>
    <p:bodyStyle>
      <a:lvl1pPr marL="342900" indent="-342900" algn="l" defTabSz="449263" rtl="0" eaLnBrk="0" fontAlgn="base" hangingPunct="0">
        <a:lnSpc>
          <a:spcPct val="72000"/>
        </a:lnSpc>
        <a:spcBef>
          <a:spcPts val="1625"/>
        </a:spcBef>
        <a:spcAft>
          <a:spcPct val="0"/>
        </a:spcAft>
        <a:buClr>
          <a:srgbClr val="000000"/>
        </a:buClr>
        <a:buSzPct val="100000"/>
        <a:buFont typeface="Times New Roman" charset="0"/>
        <a:defRPr sz="2000">
          <a:solidFill>
            <a:srgbClr val="000000"/>
          </a:solidFill>
          <a:latin typeface="+mn-lt"/>
          <a:ea typeface="+mn-ea"/>
          <a:cs typeface="+mn-cs"/>
        </a:defRPr>
      </a:lvl1pPr>
      <a:lvl2pPr marL="742950" indent="-285750" algn="l" defTabSz="449263" rtl="0" eaLnBrk="0" fontAlgn="base" hangingPunct="0">
        <a:lnSpc>
          <a:spcPct val="72000"/>
        </a:lnSpc>
        <a:spcBef>
          <a:spcPts val="1625"/>
        </a:spcBef>
        <a:spcAft>
          <a:spcPct val="0"/>
        </a:spcAft>
        <a:buClr>
          <a:srgbClr val="000000"/>
        </a:buClr>
        <a:buSzPct val="100000"/>
        <a:buFont typeface="Times New Roman" charset="0"/>
        <a:defRPr sz="2000">
          <a:solidFill>
            <a:srgbClr val="000000"/>
          </a:solidFill>
          <a:latin typeface="+mn-lt"/>
          <a:ea typeface="+mn-ea"/>
          <a:cs typeface="+mn-cs"/>
        </a:defRPr>
      </a:lvl2pPr>
      <a:lvl3pPr marL="1143000" indent="-228600" algn="l" defTabSz="449263" rtl="0" eaLnBrk="0" fontAlgn="base" hangingPunct="0">
        <a:lnSpc>
          <a:spcPct val="72000"/>
        </a:lnSpc>
        <a:spcBef>
          <a:spcPts val="1625"/>
        </a:spcBef>
        <a:spcAft>
          <a:spcPct val="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72000"/>
        </a:lnSpc>
        <a:spcBef>
          <a:spcPts val="1625"/>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72000"/>
        </a:lnSpc>
        <a:spcBef>
          <a:spcPts val="1625"/>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72000"/>
        </a:lnSpc>
        <a:spcBef>
          <a:spcPts val="1625"/>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72000"/>
        </a:lnSpc>
        <a:spcBef>
          <a:spcPts val="1625"/>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72000"/>
        </a:lnSpc>
        <a:spcBef>
          <a:spcPts val="1625"/>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72000"/>
        </a:lnSpc>
        <a:spcBef>
          <a:spcPts val="1625"/>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3074" name="Rectangle 2"/>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3075" name="Rectangle 3"/>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3076" name="Text Box 4"/>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7" name="Rectangle 5"/>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702E8498-1DC5-2443-8B93-F15ABCDDE008}" type="slidenum">
              <a:rPr lang="en-US"/>
              <a:pPr>
                <a:defRPr/>
              </a:pPr>
              <a:t>‹#›</a:t>
            </a:fld>
            <a:fld id="{E5AA3344-AC2D-414F-9CF0-69FDDBD671BE}" type="slidenum">
              <a:rPr lang="en-US"/>
              <a:pPr>
                <a:defRPr/>
              </a:pPr>
              <a:t>‹#›</a:t>
            </a:fld>
            <a:endParaRPr lang="en-US"/>
          </a:p>
        </p:txBody>
      </p:sp>
      <p:sp>
        <p:nvSpPr>
          <p:cNvPr id="3078" name="Rectangle 6"/>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3124200" y="6356350"/>
            <a:ext cx="2865438"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8" name="Rectangle 2"/>
          <p:cNvSpPr>
            <a:spLocks noGrp="1" noChangeArrowheads="1"/>
          </p:cNvSpPr>
          <p:nvPr>
            <p:ph type="sldNum"/>
          </p:nvPr>
        </p:nvSpPr>
        <p:spPr bwMode="auto">
          <a:xfrm>
            <a:off x="6553200" y="6356350"/>
            <a:ext cx="207962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B486CE0B-44B6-5A45-BE39-F19EE36B7D3A}" type="slidenum">
              <a:rPr lang="en-US"/>
              <a:pPr>
                <a:defRPr/>
              </a:pPr>
              <a:t>‹#›</a:t>
            </a:fld>
            <a:fld id="{CD17EFED-B52F-1F4C-9243-1A55CA17072D}" type="slidenum">
              <a:rPr lang="en-US"/>
              <a:pPr>
                <a:defRPr/>
              </a:pPr>
              <a:t>‹#›</a:t>
            </a:fld>
            <a:endParaRPr lang="en-US"/>
          </a:p>
        </p:txBody>
      </p:sp>
      <p:sp>
        <p:nvSpPr>
          <p:cNvPr id="4099" name="Rectangle 3"/>
          <p:cNvSpPr>
            <a:spLocks noGrp="1" noChangeArrowheads="1"/>
          </p:cNvSpPr>
          <p:nvPr>
            <p:ph type="title"/>
          </p:nvPr>
        </p:nvSpPr>
        <p:spPr bwMode="auto">
          <a:xfrm>
            <a:off x="457200" y="273050"/>
            <a:ext cx="8175625" cy="1090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4100" name="Rectangle 4"/>
          <p:cNvSpPr>
            <a:spLocks noGrp="1" noChangeArrowheads="1"/>
          </p:cNvSpPr>
          <p:nvPr>
            <p:ph type="body" idx="1"/>
          </p:nvPr>
        </p:nvSpPr>
        <p:spPr bwMode="auto">
          <a:xfrm>
            <a:off x="457200" y="1604963"/>
            <a:ext cx="8175625" cy="4471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457200" y="274638"/>
            <a:ext cx="8178800"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5122" name="Rectangle 2"/>
          <p:cNvSpPr>
            <a:spLocks noGrp="1" noChangeArrowheads="1"/>
          </p:cNvSpPr>
          <p:nvPr>
            <p:ph type="body" idx="1"/>
          </p:nvPr>
        </p:nvSpPr>
        <p:spPr bwMode="auto">
          <a:xfrm>
            <a:off x="457200" y="1600200"/>
            <a:ext cx="8178800" cy="447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73080" rIns="90000" bIns="450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123" name="Text Box 3"/>
          <p:cNvSpPr txBox="1">
            <a:spLocks noChangeArrowheads="1"/>
          </p:cNvSpPr>
          <p:nvPr/>
        </p:nvSpPr>
        <p:spPr bwMode="auto">
          <a:xfrm>
            <a:off x="457200" y="6356350"/>
            <a:ext cx="2106613"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4" name="Text Box 4"/>
          <p:cNvSpPr txBox="1">
            <a:spLocks noChangeArrowheads="1"/>
          </p:cNvSpPr>
          <p:nvPr/>
        </p:nvSpPr>
        <p:spPr bwMode="auto">
          <a:xfrm>
            <a:off x="3124200" y="6356350"/>
            <a:ext cx="2868613"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5" name="Rectangle 5"/>
          <p:cNvSpPr>
            <a:spLocks noGrp="1" noChangeArrowheads="1"/>
          </p:cNvSpPr>
          <p:nvPr>
            <p:ph type="sldNum"/>
          </p:nvPr>
        </p:nvSpPr>
        <p:spPr bwMode="auto">
          <a:xfrm>
            <a:off x="6553200" y="6356350"/>
            <a:ext cx="2082800" cy="598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buClrTx/>
              <a:buFontTx/>
              <a:buNone/>
              <a:tabLst>
                <a:tab pos="723900" algn="l"/>
                <a:tab pos="1447800" algn="l"/>
              </a:tabLst>
              <a:defRPr sz="1800">
                <a:solidFill>
                  <a:srgbClr val="000000"/>
                </a:solidFill>
                <a:latin typeface="+mn-lt"/>
                <a:cs typeface="+mn-cs"/>
              </a:defRPr>
            </a:lvl1pPr>
          </a:lstStyle>
          <a:p>
            <a:pPr>
              <a:defRPr/>
            </a:pPr>
            <a:fld id="{73DB20DB-5887-C741-93BD-7E212506402D}" type="slidenum">
              <a:rPr lang="en-US"/>
              <a:pPr>
                <a:defRPr/>
              </a:pPr>
              <a:t>‹#›</a:t>
            </a:fld>
            <a:fld id="{AC811ED9-7C90-A048-8CFF-2ED0E6852A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457200" y="274638"/>
            <a:ext cx="8180388" cy="1093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6146" name="Rectangle 2"/>
          <p:cNvSpPr>
            <a:spLocks noGrp="1" noChangeArrowheads="1"/>
          </p:cNvSpPr>
          <p:nvPr>
            <p:ph type="body" idx="1"/>
          </p:nvPr>
        </p:nvSpPr>
        <p:spPr bwMode="auto">
          <a:xfrm>
            <a:off x="457200" y="1600200"/>
            <a:ext cx="8180388" cy="4476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73080" rIns="90000" bIns="450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147" name="Text Box 3"/>
          <p:cNvSpPr txBox="1">
            <a:spLocks noChangeArrowheads="1"/>
          </p:cNvSpPr>
          <p:nvPr/>
        </p:nvSpPr>
        <p:spPr bwMode="auto">
          <a:xfrm>
            <a:off x="3124200" y="6356350"/>
            <a:ext cx="28702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8" name="Rectangle 4"/>
          <p:cNvSpPr>
            <a:spLocks noGrp="1" noChangeArrowheads="1"/>
          </p:cNvSpPr>
          <p:nvPr>
            <p:ph type="sldNum"/>
          </p:nvPr>
        </p:nvSpPr>
        <p:spPr bwMode="auto">
          <a:xfrm>
            <a:off x="6553200" y="6356350"/>
            <a:ext cx="2084388" cy="598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buClrTx/>
              <a:buFontTx/>
              <a:buNone/>
              <a:tabLst>
                <a:tab pos="723900" algn="l"/>
                <a:tab pos="1447800" algn="l"/>
              </a:tabLst>
              <a:defRPr sz="1800">
                <a:solidFill>
                  <a:srgbClr val="000000"/>
                </a:solidFill>
                <a:latin typeface="+mn-lt"/>
                <a:cs typeface="+mn-cs"/>
              </a:defRPr>
            </a:lvl1pPr>
          </a:lstStyle>
          <a:p>
            <a:pPr>
              <a:defRPr/>
            </a:pPr>
            <a:fld id="{EEAB1B82-C5EF-C443-ADCA-DD7423F7B912}" type="slidenum">
              <a:rPr lang="en-US"/>
              <a:pPr>
                <a:defRPr/>
              </a:pPr>
              <a:t>‹#›</a:t>
            </a:fld>
            <a:fld id="{E1C20CFE-ADA9-0646-9E6E-F5DD73C4DF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7170"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7171"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7172"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7173"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4"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8661AA71-113A-6345-AB75-CEEA5C5E7091}" type="slidenum">
              <a:rPr lang="en-US"/>
              <a:pPr>
                <a:defRPr/>
              </a:pPr>
              <a:t>‹#›</a:t>
            </a:fld>
            <a:fld id="{0DB9DB7B-42F6-2E48-BE4B-93A88DC91A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8194"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8195"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8196"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8197"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8"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51F5D217-03EC-9F44-8B1B-14BBAD47D36E}" type="slidenum">
              <a:rPr lang="en-US"/>
              <a:pPr>
                <a:defRPr/>
              </a:pPr>
              <a:t>‹#›</a:t>
            </a:fld>
            <a:fld id="{EE080433-2036-CC44-B0C5-CEEF7988CD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9218"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9219"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220"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9221"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22"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31EE871D-13C2-BC4A-9D06-5EA28659393A}" type="slidenum">
              <a:rPr lang="en-US"/>
              <a:pPr>
                <a:defRPr/>
              </a:pPr>
              <a:t>‹#›</a:t>
            </a:fld>
            <a:fld id="{C44B11A9-EE64-6741-9569-07FD8993B92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hyperlink" Target="http://skagit.meas.ncsu.edu/~helena/wrriwork/tangis/tg1bak2_ed4_1min640.mov" TargetMode="External"/><Relationship Id="rId4" Type="http://schemas.openxmlformats.org/officeDocument/2006/relationships/image" Target="../media/image24.jpeg"/><Relationship Id="rId5" Type="http://schemas.openxmlformats.org/officeDocument/2006/relationships/image" Target="../media/image25.png"/><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eg"/><Relationship Id="rId7"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4" Type="http://schemas.openxmlformats.org/officeDocument/2006/relationships/image" Target="../media/image15.emf"/><Relationship Id="rId5" Type="http://schemas.openxmlformats.org/officeDocument/2006/relationships/image" Target="../media/image16.jpeg"/><Relationship Id="rId6" Type="http://schemas.openxmlformats.org/officeDocument/2006/relationships/image" Target="../media/image17.png"/><Relationship Id="rId7"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 Id="rId3"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533400" y="685800"/>
            <a:ext cx="8229600" cy="1720850"/>
          </a:xfrm>
        </p:spPr>
        <p:txBody>
          <a:bodyPr lIns="123480" rIns="147960" anchor="b"/>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800" dirty="0" smtClean="0">
                <a:cs typeface="TimesNewRomanPSMT" charset="0"/>
              </a:rPr>
              <a:t>Geospatial analysis and modeling of interactions between the climate (change) and evolution of vegetation, landforms and storm impacts on NC barrier islands </a:t>
            </a:r>
            <a:endParaRPr lang="en-US" sz="2800" dirty="0" smtClean="0">
              <a:cs typeface="TimesNewRomanPSMT" charset="0"/>
            </a:endParaRPr>
          </a:p>
        </p:txBody>
      </p:sp>
      <p:sp>
        <p:nvSpPr>
          <p:cNvPr id="19458" name="Rectangle 2"/>
          <p:cNvSpPr>
            <a:spLocks noGrp="1" noChangeArrowheads="1"/>
          </p:cNvSpPr>
          <p:nvPr>
            <p:ph type="body" idx="4294967295"/>
          </p:nvPr>
        </p:nvSpPr>
        <p:spPr>
          <a:xfrm>
            <a:off x="685800" y="3352800"/>
            <a:ext cx="7543800" cy="2139950"/>
          </a:xfrm>
        </p:spPr>
        <p:txBody>
          <a:bodyPr lIns="41040" rIns="41040"/>
          <a:lstStyle/>
          <a:p>
            <a:pPr marL="0" indent="0" algn="ctr" eaLnBrk="1" hangingPunct="1">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sz="2400" b="1" dirty="0" smtClean="0">
                <a:solidFill>
                  <a:srgbClr val="007D7D"/>
                </a:solidFill>
              </a:rPr>
              <a:t>Helena </a:t>
            </a:r>
            <a:r>
              <a:rPr lang="en-US" sz="2400" b="1" dirty="0" smtClean="0">
                <a:solidFill>
                  <a:srgbClr val="007D7D"/>
                </a:solidFill>
              </a:rPr>
              <a:t>Mitasova</a:t>
            </a:r>
            <a:r>
              <a:rPr lang="en-US" sz="2400" b="1" dirty="0">
                <a:solidFill>
                  <a:srgbClr val="007D7D"/>
                </a:solidFill>
              </a:rPr>
              <a:t> </a:t>
            </a:r>
            <a:endParaRPr lang="en-US" sz="2400" b="1" dirty="0" smtClean="0">
              <a:solidFill>
                <a:srgbClr val="007D7D"/>
              </a:solidFill>
            </a:endParaRPr>
          </a:p>
          <a:p>
            <a:pPr marL="0" indent="0" algn="ctr" eaLnBrk="1" hangingPunct="1">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sz="2400" b="1" dirty="0" smtClean="0">
                <a:solidFill>
                  <a:srgbClr val="007D7D"/>
                </a:solidFill>
              </a:rPr>
              <a:t>Katherine Weaver, </a:t>
            </a:r>
            <a:r>
              <a:rPr lang="en-US" sz="2400" b="1" dirty="0" err="1">
                <a:solidFill>
                  <a:srgbClr val="007D7D"/>
                </a:solidFill>
              </a:rPr>
              <a:t>Keren</a:t>
            </a:r>
            <a:r>
              <a:rPr lang="en-US" sz="2400" b="1" dirty="0">
                <a:solidFill>
                  <a:srgbClr val="007D7D"/>
                </a:solidFill>
              </a:rPr>
              <a:t> </a:t>
            </a:r>
            <a:r>
              <a:rPr lang="en-US" sz="2400" b="1" dirty="0" err="1">
                <a:solidFill>
                  <a:srgbClr val="007D7D"/>
                </a:solidFill>
              </a:rPr>
              <a:t>Cepero</a:t>
            </a:r>
            <a:r>
              <a:rPr lang="en-US" sz="2400" b="1" dirty="0">
                <a:solidFill>
                  <a:srgbClr val="007D7D"/>
                </a:solidFill>
              </a:rPr>
              <a:t>, </a:t>
            </a:r>
            <a:r>
              <a:rPr lang="en-US" sz="2400" b="1" dirty="0" smtClean="0">
                <a:solidFill>
                  <a:srgbClr val="007D7D"/>
                </a:solidFill>
              </a:rPr>
              <a:t>Emily Russ, </a:t>
            </a:r>
          </a:p>
          <a:p>
            <a:pPr marL="0" indent="0" algn="ctr" eaLnBrk="1" hangingPunct="1">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sz="2400" b="1" dirty="0" smtClean="0">
                <a:solidFill>
                  <a:srgbClr val="007D7D"/>
                </a:solidFill>
              </a:rPr>
              <a:t>Eric Hardin, Paul Paris</a:t>
            </a:r>
          </a:p>
          <a:p>
            <a:pPr marL="0" indent="0" algn="ctr" eaLnBrk="1" hangingPunct="1">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sz="2400" b="1" dirty="0" smtClean="0"/>
              <a:t>North </a:t>
            </a:r>
            <a:r>
              <a:rPr lang="en-US" sz="2400" b="1" dirty="0" smtClean="0"/>
              <a:t>Carolina State University, Raleigh, NC, USA</a:t>
            </a: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613" y="5959475"/>
            <a:ext cx="431800" cy="458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99685" name="Group 4"/>
          <p:cNvGrpSpPr>
            <a:grpSpLocks/>
          </p:cNvGrpSpPr>
          <p:nvPr/>
        </p:nvGrpSpPr>
        <p:grpSpPr bwMode="auto">
          <a:xfrm>
            <a:off x="1968500" y="6427788"/>
            <a:ext cx="941388" cy="152400"/>
            <a:chOff x="1240" y="4049"/>
            <a:chExt cx="593" cy="96"/>
          </a:xfrm>
        </p:grpSpPr>
        <p:sp>
          <p:nvSpPr>
            <p:cNvPr id="2" name="Rectangle 5"/>
            <p:cNvSpPr>
              <a:spLocks noChangeArrowheads="1"/>
            </p:cNvSpPr>
            <p:nvPr/>
          </p:nvSpPr>
          <p:spPr bwMode="auto">
            <a:xfrm>
              <a:off x="1240" y="4049"/>
              <a:ext cx="594" cy="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eaLnBrk="1" hangingPunct="1">
                <a:lnSpc>
                  <a:spcPct val="72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400" b="1">
                  <a:solidFill>
                    <a:srgbClr val="067F08"/>
                  </a:solidFill>
                  <a:latin typeface="Lucida Grande" charset="0"/>
                </a:rPr>
                <a:t>GRASS GIS</a:t>
              </a:r>
            </a:p>
          </p:txBody>
        </p:sp>
      </p:grpSp>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6059488"/>
            <a:ext cx="1168400" cy="493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3" name="AutoShape 7"/>
          <p:cNvSpPr>
            <a:spLocks noChangeArrowheads="1"/>
          </p:cNvSpPr>
          <p:nvPr/>
        </p:nvSpPr>
        <p:spPr bwMode="auto">
          <a:xfrm>
            <a:off x="8059738" y="4948238"/>
            <a:ext cx="209550" cy="123825"/>
          </a:xfrm>
          <a:prstGeom prst="roundRect">
            <a:avLst>
              <a:gd name="adj" fmla="val 745"/>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228600" y="273050"/>
            <a:ext cx="8769350" cy="717550"/>
          </a:xfrm>
        </p:spPr>
        <p:txBody>
          <a:bodyPr/>
          <a:lstStyle/>
          <a:p>
            <a:pPr eaLnBrk="1">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smtClean="0">
                <a:solidFill>
                  <a:srgbClr val="663300"/>
                </a:solidFill>
              </a:rPr>
              <a:t>Visualization</a:t>
            </a:r>
            <a:endParaRPr lang="en-US" dirty="0" smtClean="0">
              <a:solidFill>
                <a:srgbClr val="663300"/>
              </a:solidFill>
            </a:endParaRPr>
          </a:p>
        </p:txBody>
      </p:sp>
      <p:sp>
        <p:nvSpPr>
          <p:cNvPr id="2" name="TextBox 1"/>
          <p:cNvSpPr txBox="1"/>
          <p:nvPr/>
        </p:nvSpPr>
        <p:spPr>
          <a:xfrm>
            <a:off x="2006821" y="1219200"/>
            <a:ext cx="5155979" cy="440120"/>
          </a:xfrm>
          <a:prstGeom prst="rect">
            <a:avLst/>
          </a:prstGeom>
          <a:noFill/>
        </p:spPr>
        <p:txBody>
          <a:bodyPr wrap="none" rtlCol="0">
            <a:spAutoFit/>
          </a:bodyPr>
          <a:lstStyle/>
          <a:p>
            <a:r>
              <a:rPr lang="en-US" b="1" dirty="0" smtClean="0">
                <a:solidFill>
                  <a:srgbClr val="000000"/>
                </a:solidFill>
              </a:rPr>
              <a:t>Tangible interactive environments</a:t>
            </a:r>
            <a:endParaRPr lang="en-US" b="1" dirty="0">
              <a:solidFill>
                <a:srgbClr val="000000"/>
              </a:solidFill>
            </a:endParaRPr>
          </a:p>
        </p:txBody>
      </p:sp>
      <p:pic>
        <p:nvPicPr>
          <p:cNvPr id="4" name="Picture 3" descr="PerspectivePixelcom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340" y="2438400"/>
            <a:ext cx="7198660" cy="3352800"/>
          </a:xfrm>
          <a:prstGeom prst="rect">
            <a:avLst/>
          </a:prstGeom>
        </p:spPr>
      </p:pic>
    </p:spTree>
    <p:extLst>
      <p:ext uri="{BB962C8B-B14F-4D97-AF65-F5344CB8AC3E}">
        <p14:creationId xmlns:p14="http://schemas.microsoft.com/office/powerpoint/2010/main" val="18669721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1376363" y="1150938"/>
            <a:ext cx="7124700" cy="379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1" hangingPunct="1">
              <a:buClrTx/>
              <a:buFontTx/>
              <a:buNone/>
              <a:defRPr/>
            </a:pPr>
            <a:r>
              <a:rPr lang="en-US" sz="1200" smtClean="0">
                <a:solidFill>
                  <a:srgbClr val="CCCCFF"/>
                </a:solidFill>
                <a:hlinkClick r:id="rId3"/>
              </a:rPr>
              <a:t>http://skagit.meas.ncsu.edu/~helena/wrriwork/tangis/tg1bak2_ed4_1min640.mov</a:t>
            </a:r>
          </a:p>
        </p:txBody>
      </p:sp>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t="8582"/>
          <a:stretch>
            <a:fillRect/>
          </a:stretch>
        </p:blipFill>
        <p:spPr bwMode="auto">
          <a:xfrm>
            <a:off x="430213" y="1801813"/>
            <a:ext cx="1749425" cy="1241425"/>
          </a:xfrm>
          <a:prstGeom prst="rect">
            <a:avLst/>
          </a:prstGeom>
          <a:noFill/>
          <a:ln>
            <a:noFill/>
          </a:ln>
          <a:effectLst/>
          <a:extLst>
            <a:ext uri="{909E8E84-426E-40dd-AFC4-6F175D3DCCD1}">
              <a14:hiddenFill xmlns:a14="http://schemas.microsoft.com/office/drawing/2010/main">
                <a:blipFill dpi="0" rotWithShape="0">
                  <a:blip/>
                  <a:srcRect t="858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39" name="Line 3"/>
          <p:cNvSpPr>
            <a:spLocks noChangeShapeType="1"/>
          </p:cNvSpPr>
          <p:nvPr/>
        </p:nvSpPr>
        <p:spPr bwMode="auto">
          <a:xfrm flipV="1">
            <a:off x="1816100" y="3178175"/>
            <a:ext cx="593725" cy="3810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9940" name="Rectangle 4"/>
          <p:cNvSpPr>
            <a:spLocks noChangeArrowheads="1"/>
          </p:cNvSpPr>
          <p:nvPr/>
        </p:nvSpPr>
        <p:spPr bwMode="auto">
          <a:xfrm rot="5400000">
            <a:off x="1954213" y="3043237"/>
            <a:ext cx="342900" cy="282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eaLnBrk="1" hangingPunct="1">
              <a:lnSpc>
                <a:spcPct val="89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400" b="1">
                <a:solidFill>
                  <a:srgbClr val="000000"/>
                </a:solidFill>
                <a:latin typeface="Gill Sans" charset="0"/>
              </a:rPr>
              <a:t>N</a:t>
            </a:r>
          </a:p>
        </p:txBody>
      </p:sp>
      <p:sp>
        <p:nvSpPr>
          <p:cNvPr id="39941" name="Text Box 5"/>
          <p:cNvSpPr txBox="1">
            <a:spLocks noChangeArrowheads="1"/>
          </p:cNvSpPr>
          <p:nvPr/>
        </p:nvSpPr>
        <p:spPr bwMode="auto">
          <a:xfrm>
            <a:off x="368300" y="454025"/>
            <a:ext cx="843915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348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eaLnBrk="1" hangingPunct="1">
              <a:buClrTx/>
              <a:buFontTx/>
              <a:buNone/>
              <a:defRPr/>
            </a:pPr>
            <a:r>
              <a:rPr lang="en-GB" sz="3600" b="1" smtClean="0">
                <a:solidFill>
                  <a:srgbClr val="000066"/>
                </a:solidFill>
                <a:cs typeface="DejaVu Sans" charset="0"/>
              </a:rPr>
              <a:t>Tangible Geospatial Modeling System</a:t>
            </a:r>
          </a:p>
        </p:txBody>
      </p:sp>
      <p:sp>
        <p:nvSpPr>
          <p:cNvPr id="39942" name="Rectangle 6"/>
          <p:cNvSpPr>
            <a:spLocks noChangeArrowheads="1"/>
          </p:cNvSpPr>
          <p:nvPr/>
        </p:nvSpPr>
        <p:spPr bwMode="auto">
          <a:xfrm>
            <a:off x="2605088" y="2068513"/>
            <a:ext cx="5794375" cy="362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271367" name="tg1bak2_ed4_1min640.mov">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828800"/>
            <a:ext cx="6380163"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075" y="990600"/>
            <a:ext cx="4062413" cy="4902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24578" name="Group 2"/>
          <p:cNvGrpSpPr>
            <a:grpSpLocks/>
          </p:cNvGrpSpPr>
          <p:nvPr/>
        </p:nvGrpSpPr>
        <p:grpSpPr bwMode="auto">
          <a:xfrm>
            <a:off x="5746750" y="1422400"/>
            <a:ext cx="2360613" cy="473075"/>
            <a:chOff x="3620" y="896"/>
            <a:chExt cx="1487" cy="298"/>
          </a:xfrm>
        </p:grpSpPr>
        <p:sp>
          <p:nvSpPr>
            <p:cNvPr id="24579" name="AutoShape 3"/>
            <p:cNvSpPr>
              <a:spLocks noChangeArrowheads="1"/>
            </p:cNvSpPr>
            <p:nvPr/>
          </p:nvSpPr>
          <p:spPr bwMode="auto">
            <a:xfrm>
              <a:off x="3620" y="896"/>
              <a:ext cx="1488" cy="288"/>
            </a:xfrm>
            <a:prstGeom prst="roundRect">
              <a:avLst>
                <a:gd name="adj" fmla="val 34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580" name="Text Box 4"/>
            <p:cNvSpPr txBox="1">
              <a:spLocks noChangeArrowheads="1"/>
            </p:cNvSpPr>
            <p:nvPr/>
          </p:nvSpPr>
          <p:spPr bwMode="auto">
            <a:xfrm>
              <a:off x="3620" y="896"/>
              <a:ext cx="1488" cy="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60" tIns="50760" rIns="89280" bIns="50760"/>
            <a:lstStyle>
              <a:lvl1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1pPr>
              <a:lvl2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2pPr>
              <a:lvl3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3pPr>
              <a:lvl4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4pPr>
              <a:lvl5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9pPr>
            </a:lstStyle>
            <a:p>
              <a:pPr>
                <a:lnSpc>
                  <a:spcPct val="93000"/>
                </a:lnSpc>
              </a:pPr>
              <a:r>
                <a:rPr lang="en-US" b="1" dirty="0">
                  <a:latin typeface="Arial" charset="0"/>
                  <a:cs typeface="Arial" charset="0"/>
                </a:rPr>
                <a:t>DP3:  Modern dunes active by 1810 A.D. (PSL)</a:t>
              </a:r>
            </a:p>
          </p:txBody>
        </p:sp>
      </p:grpSp>
      <p:grpSp>
        <p:nvGrpSpPr>
          <p:cNvPr id="24581" name="Group 5"/>
          <p:cNvGrpSpPr>
            <a:grpSpLocks/>
          </p:cNvGrpSpPr>
          <p:nvPr/>
        </p:nvGrpSpPr>
        <p:grpSpPr bwMode="auto">
          <a:xfrm>
            <a:off x="5746750" y="2235200"/>
            <a:ext cx="2894013" cy="473075"/>
            <a:chOff x="3620" y="1408"/>
            <a:chExt cx="1823" cy="298"/>
          </a:xfrm>
        </p:grpSpPr>
        <p:sp>
          <p:nvSpPr>
            <p:cNvPr id="24582" name="AutoShape 6"/>
            <p:cNvSpPr>
              <a:spLocks noChangeArrowheads="1"/>
            </p:cNvSpPr>
            <p:nvPr/>
          </p:nvSpPr>
          <p:spPr bwMode="auto">
            <a:xfrm>
              <a:off x="3620" y="1408"/>
              <a:ext cx="1824" cy="288"/>
            </a:xfrm>
            <a:prstGeom prst="roundRect">
              <a:avLst>
                <a:gd name="adj" fmla="val 34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583" name="Text Box 7"/>
            <p:cNvSpPr txBox="1">
              <a:spLocks noChangeArrowheads="1"/>
            </p:cNvSpPr>
            <p:nvPr/>
          </p:nvSpPr>
          <p:spPr bwMode="auto">
            <a:xfrm>
              <a:off x="3620" y="1408"/>
              <a:ext cx="1824" cy="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60" tIns="50760" rIns="89280" bIns="50760"/>
            <a:lstStyle>
              <a:lvl1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1pPr>
              <a:lvl2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2pPr>
              <a:lvl3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3pPr>
              <a:lvl4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4pPr>
              <a:lvl5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9pPr>
            </a:lstStyle>
            <a:p>
              <a:pPr>
                <a:lnSpc>
                  <a:spcPct val="93000"/>
                </a:lnSpc>
              </a:pPr>
              <a:r>
                <a:rPr lang="en-US" b="1" dirty="0">
                  <a:latin typeface="Arial" charset="0"/>
                  <a:cs typeface="Arial" charset="0"/>
                </a:rPr>
                <a:t>PS2: Stabilization, soil developed by 1700 A.D. (</a:t>
              </a:r>
              <a:r>
                <a:rPr lang="en-US" b="1" baseline="29000" dirty="0">
                  <a:latin typeface="Arial" charset="0"/>
                  <a:cs typeface="Arial" charset="0"/>
                </a:rPr>
                <a:t>14</a:t>
              </a:r>
              <a:r>
                <a:rPr lang="en-US" b="1" dirty="0">
                  <a:latin typeface="Arial" charset="0"/>
                  <a:cs typeface="Arial" charset="0"/>
                </a:rPr>
                <a:t>C)</a:t>
              </a:r>
            </a:p>
          </p:txBody>
        </p:sp>
      </p:grpSp>
      <p:grpSp>
        <p:nvGrpSpPr>
          <p:cNvPr id="24584" name="Group 8"/>
          <p:cNvGrpSpPr>
            <a:grpSpLocks/>
          </p:cNvGrpSpPr>
          <p:nvPr/>
        </p:nvGrpSpPr>
        <p:grpSpPr bwMode="auto">
          <a:xfrm>
            <a:off x="5746750" y="3111500"/>
            <a:ext cx="2741613" cy="473075"/>
            <a:chOff x="3620" y="1960"/>
            <a:chExt cx="1727" cy="298"/>
          </a:xfrm>
        </p:grpSpPr>
        <p:sp>
          <p:nvSpPr>
            <p:cNvPr id="24585" name="AutoShape 9"/>
            <p:cNvSpPr>
              <a:spLocks noChangeArrowheads="1"/>
            </p:cNvSpPr>
            <p:nvPr/>
          </p:nvSpPr>
          <p:spPr bwMode="auto">
            <a:xfrm>
              <a:off x="3620" y="1960"/>
              <a:ext cx="1728" cy="288"/>
            </a:xfrm>
            <a:prstGeom prst="roundRect">
              <a:avLst>
                <a:gd name="adj" fmla="val 34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586" name="Text Box 10"/>
            <p:cNvSpPr txBox="1">
              <a:spLocks noChangeArrowheads="1"/>
            </p:cNvSpPr>
            <p:nvPr/>
          </p:nvSpPr>
          <p:spPr bwMode="auto">
            <a:xfrm>
              <a:off x="3620" y="1960"/>
              <a:ext cx="1728" cy="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60" tIns="50760" rIns="89280" bIns="50760"/>
            <a:lstStyle>
              <a:lvl1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1pPr>
              <a:lvl2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2pPr>
              <a:lvl3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3pPr>
              <a:lvl4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4pPr>
              <a:lvl5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9pPr>
            </a:lstStyle>
            <a:p>
              <a:pPr>
                <a:lnSpc>
                  <a:spcPct val="93000"/>
                </a:lnSpc>
              </a:pPr>
              <a:r>
                <a:rPr lang="en-US" b="1" dirty="0">
                  <a:latin typeface="Arial" charset="0"/>
                  <a:cs typeface="Arial" charset="0"/>
                </a:rPr>
                <a:t>DP2:  Dunes of phase 2, active by 1260 A.D. (PSL)</a:t>
              </a:r>
            </a:p>
          </p:txBody>
        </p:sp>
      </p:grpSp>
      <p:grpSp>
        <p:nvGrpSpPr>
          <p:cNvPr id="24587" name="Group 11"/>
          <p:cNvGrpSpPr>
            <a:grpSpLocks/>
          </p:cNvGrpSpPr>
          <p:nvPr/>
        </p:nvGrpSpPr>
        <p:grpSpPr bwMode="auto">
          <a:xfrm>
            <a:off x="5746750" y="3873500"/>
            <a:ext cx="2894013" cy="473075"/>
            <a:chOff x="3620" y="2440"/>
            <a:chExt cx="1823" cy="298"/>
          </a:xfrm>
        </p:grpSpPr>
        <p:sp>
          <p:nvSpPr>
            <p:cNvPr id="24588" name="AutoShape 12"/>
            <p:cNvSpPr>
              <a:spLocks noChangeArrowheads="1"/>
            </p:cNvSpPr>
            <p:nvPr/>
          </p:nvSpPr>
          <p:spPr bwMode="auto">
            <a:xfrm>
              <a:off x="3620" y="2440"/>
              <a:ext cx="1824" cy="288"/>
            </a:xfrm>
            <a:prstGeom prst="roundRect">
              <a:avLst>
                <a:gd name="adj" fmla="val 34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589" name="Text Box 13"/>
            <p:cNvSpPr txBox="1">
              <a:spLocks noChangeArrowheads="1"/>
            </p:cNvSpPr>
            <p:nvPr/>
          </p:nvSpPr>
          <p:spPr bwMode="auto">
            <a:xfrm>
              <a:off x="3620" y="2440"/>
              <a:ext cx="1824" cy="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60" tIns="50760" rIns="89280" bIns="50760"/>
            <a:lstStyle>
              <a:lvl1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1pPr>
              <a:lvl2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2pPr>
              <a:lvl3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3pPr>
              <a:lvl4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4pPr>
              <a:lvl5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9pPr>
            </a:lstStyle>
            <a:p>
              <a:pPr>
                <a:lnSpc>
                  <a:spcPct val="93000"/>
                </a:lnSpc>
              </a:pPr>
              <a:r>
                <a:rPr lang="en-US" b="1">
                  <a:latin typeface="Arial" charset="0"/>
                  <a:cs typeface="Arial" charset="0"/>
                </a:rPr>
                <a:t>PS1:  Stabilization, soil developed by 1000 A.D. (</a:t>
              </a:r>
              <a:r>
                <a:rPr lang="en-US" b="1" baseline="29000">
                  <a:latin typeface="Arial" charset="0"/>
                  <a:cs typeface="Arial" charset="0"/>
                </a:rPr>
                <a:t>14</a:t>
              </a:r>
              <a:r>
                <a:rPr lang="en-US" b="1">
                  <a:latin typeface="Arial" charset="0"/>
                  <a:cs typeface="Arial" charset="0"/>
                </a:rPr>
                <a:t>C)</a:t>
              </a:r>
            </a:p>
          </p:txBody>
        </p:sp>
      </p:grpSp>
      <p:grpSp>
        <p:nvGrpSpPr>
          <p:cNvPr id="24590" name="Group 14"/>
          <p:cNvGrpSpPr>
            <a:grpSpLocks/>
          </p:cNvGrpSpPr>
          <p:nvPr/>
        </p:nvGrpSpPr>
        <p:grpSpPr bwMode="auto">
          <a:xfrm>
            <a:off x="5746750" y="4635500"/>
            <a:ext cx="2843213" cy="473075"/>
            <a:chOff x="3620" y="2920"/>
            <a:chExt cx="1791" cy="298"/>
          </a:xfrm>
        </p:grpSpPr>
        <p:sp>
          <p:nvSpPr>
            <p:cNvPr id="24591" name="AutoShape 15"/>
            <p:cNvSpPr>
              <a:spLocks noChangeArrowheads="1"/>
            </p:cNvSpPr>
            <p:nvPr/>
          </p:nvSpPr>
          <p:spPr bwMode="auto">
            <a:xfrm>
              <a:off x="3620" y="2920"/>
              <a:ext cx="1792" cy="288"/>
            </a:xfrm>
            <a:prstGeom prst="roundRect">
              <a:avLst>
                <a:gd name="adj" fmla="val 34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592" name="Text Box 16"/>
            <p:cNvSpPr txBox="1">
              <a:spLocks noChangeArrowheads="1"/>
            </p:cNvSpPr>
            <p:nvPr/>
          </p:nvSpPr>
          <p:spPr bwMode="auto">
            <a:xfrm>
              <a:off x="3620" y="2920"/>
              <a:ext cx="1792" cy="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60" tIns="50760" rIns="89280" bIns="50760"/>
            <a:lstStyle>
              <a:lvl1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1pPr>
              <a:lvl2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2pPr>
              <a:lvl3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3pPr>
              <a:lvl4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4pPr>
              <a:lvl5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9pPr>
            </a:lstStyle>
            <a:p>
              <a:pPr>
                <a:lnSpc>
                  <a:spcPct val="93000"/>
                </a:lnSpc>
              </a:pPr>
              <a:r>
                <a:rPr lang="en-US" b="1">
                  <a:latin typeface="Arial" charset="0"/>
                  <a:cs typeface="Arial" charset="0"/>
                </a:rPr>
                <a:t>DP1:  Dunes of phase 1, active by 765 A.D. (PSL)</a:t>
              </a:r>
            </a:p>
          </p:txBody>
        </p:sp>
      </p:grpSp>
      <p:grpSp>
        <p:nvGrpSpPr>
          <p:cNvPr id="24593" name="Group 17"/>
          <p:cNvGrpSpPr>
            <a:grpSpLocks/>
          </p:cNvGrpSpPr>
          <p:nvPr/>
        </p:nvGrpSpPr>
        <p:grpSpPr bwMode="auto">
          <a:xfrm>
            <a:off x="5746750" y="5495925"/>
            <a:ext cx="2233613" cy="277813"/>
            <a:chOff x="3620" y="3462"/>
            <a:chExt cx="1407" cy="175"/>
          </a:xfrm>
        </p:grpSpPr>
        <p:sp>
          <p:nvSpPr>
            <p:cNvPr id="24594" name="AutoShape 18"/>
            <p:cNvSpPr>
              <a:spLocks noChangeArrowheads="1"/>
            </p:cNvSpPr>
            <p:nvPr/>
          </p:nvSpPr>
          <p:spPr bwMode="auto">
            <a:xfrm>
              <a:off x="3620" y="3462"/>
              <a:ext cx="1408" cy="176"/>
            </a:xfrm>
            <a:prstGeom prst="roundRect">
              <a:avLst>
                <a:gd name="adj" fmla="val 565"/>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595" name="Text Box 19"/>
            <p:cNvSpPr txBox="1">
              <a:spLocks noChangeArrowheads="1"/>
            </p:cNvSpPr>
            <p:nvPr/>
          </p:nvSpPr>
          <p:spPr bwMode="auto">
            <a:xfrm>
              <a:off x="3620" y="3462"/>
              <a:ext cx="1408" cy="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60" tIns="50760" rIns="89280" bIns="50760"/>
            <a:lstStyle>
              <a:lvl1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1pPr>
              <a:lvl2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2pPr>
              <a:lvl3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3pPr>
              <a:lvl4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4pPr>
              <a:lvl5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9pPr>
            </a:lstStyle>
            <a:p>
              <a:pPr>
                <a:lnSpc>
                  <a:spcPct val="93000"/>
                </a:lnSpc>
              </a:pPr>
              <a:r>
                <a:rPr lang="en-US" b="1">
                  <a:latin typeface="Arial" charset="0"/>
                  <a:cs typeface="Arial" charset="0"/>
                </a:rPr>
                <a:t>Pre-dune barrier island</a:t>
              </a:r>
            </a:p>
          </p:txBody>
        </p:sp>
      </p:grpSp>
      <p:pic>
        <p:nvPicPr>
          <p:cNvPr id="24596"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3406775"/>
            <a:ext cx="2019300" cy="1662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24597" name="Group 21"/>
          <p:cNvGrpSpPr>
            <a:grpSpLocks/>
          </p:cNvGrpSpPr>
          <p:nvPr/>
        </p:nvGrpSpPr>
        <p:grpSpPr bwMode="auto">
          <a:xfrm>
            <a:off x="5746750" y="935038"/>
            <a:ext cx="3059113" cy="417512"/>
            <a:chOff x="3620" y="589"/>
            <a:chExt cx="1927" cy="263"/>
          </a:xfrm>
        </p:grpSpPr>
        <p:sp>
          <p:nvSpPr>
            <p:cNvPr id="24598" name="AutoShape 22"/>
            <p:cNvSpPr>
              <a:spLocks noChangeArrowheads="1"/>
            </p:cNvSpPr>
            <p:nvPr/>
          </p:nvSpPr>
          <p:spPr bwMode="auto">
            <a:xfrm>
              <a:off x="3620" y="589"/>
              <a:ext cx="1928" cy="264"/>
            </a:xfrm>
            <a:prstGeom prst="roundRect">
              <a:avLst>
                <a:gd name="adj" fmla="val 375"/>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599" name="Text Box 23"/>
            <p:cNvSpPr txBox="1">
              <a:spLocks noChangeArrowheads="1"/>
            </p:cNvSpPr>
            <p:nvPr/>
          </p:nvSpPr>
          <p:spPr bwMode="auto">
            <a:xfrm>
              <a:off x="3620" y="589"/>
              <a:ext cx="1928"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60" tIns="50760" rIns="89280" bIns="50760"/>
            <a:lstStyle>
              <a:lvl1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1pPr>
              <a:lvl2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2pPr>
              <a:lvl3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3pPr>
              <a:lvl4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4pPr>
              <a:lvl5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9pPr>
            </a:lstStyle>
            <a:p>
              <a:pPr>
                <a:lnSpc>
                  <a:spcPct val="93000"/>
                </a:lnSpc>
              </a:pPr>
              <a:r>
                <a:rPr lang="en-US" sz="2200" b="1">
                  <a:latin typeface="Arial" charset="0"/>
                  <a:cs typeface="Arial" charset="0"/>
                </a:rPr>
                <a:t>Dune evolution</a:t>
              </a:r>
            </a:p>
          </p:txBody>
        </p:sp>
      </p:grpSp>
      <p:grpSp>
        <p:nvGrpSpPr>
          <p:cNvPr id="24600" name="Group 24"/>
          <p:cNvGrpSpPr>
            <a:grpSpLocks/>
          </p:cNvGrpSpPr>
          <p:nvPr/>
        </p:nvGrpSpPr>
        <p:grpSpPr bwMode="auto">
          <a:xfrm>
            <a:off x="330200" y="1081088"/>
            <a:ext cx="2170113" cy="1852612"/>
            <a:chOff x="208" y="681"/>
            <a:chExt cx="1367" cy="1167"/>
          </a:xfrm>
        </p:grpSpPr>
        <p:sp>
          <p:nvSpPr>
            <p:cNvPr id="24601" name="AutoShape 25"/>
            <p:cNvSpPr>
              <a:spLocks noChangeArrowheads="1"/>
            </p:cNvSpPr>
            <p:nvPr/>
          </p:nvSpPr>
          <p:spPr bwMode="auto">
            <a:xfrm>
              <a:off x="208" y="681"/>
              <a:ext cx="1368" cy="1168"/>
            </a:xfrm>
            <a:prstGeom prst="roundRect">
              <a:avLst>
                <a:gd name="adj" fmla="val 83"/>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602" name="Text Box 26"/>
            <p:cNvSpPr txBox="1">
              <a:spLocks noChangeArrowheads="1"/>
            </p:cNvSpPr>
            <p:nvPr/>
          </p:nvSpPr>
          <p:spPr bwMode="auto">
            <a:xfrm>
              <a:off x="208" y="681"/>
              <a:ext cx="1368" cy="1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29160" bIns="0"/>
            <a:lstStyle>
              <a:lvl1pPr>
                <a:tabLst>
                  <a:tab pos="28575" algn="l"/>
                  <a:tab pos="942975" algn="l"/>
                  <a:tab pos="1857375" algn="l"/>
                  <a:tab pos="2771775" algn="l"/>
                  <a:tab pos="3686175" algn="l"/>
                  <a:tab pos="4600575" algn="l"/>
                  <a:tab pos="5514975" algn="l"/>
                  <a:tab pos="6429375" algn="l"/>
                  <a:tab pos="7343775" algn="l"/>
                  <a:tab pos="8258175" algn="l"/>
                  <a:tab pos="9172575" algn="l"/>
                  <a:tab pos="10086975" algn="l"/>
                </a:tabLst>
                <a:defRPr sz="1200">
                  <a:solidFill>
                    <a:srgbClr val="000000"/>
                  </a:solidFill>
                  <a:latin typeface="Times New Roman" charset="0"/>
                  <a:ea typeface="ＭＳ Ｐゴシック" charset="0"/>
                  <a:cs typeface="MS Gothic" charset="0"/>
                </a:defRPr>
              </a:lvl1pPr>
              <a:lvl2pPr>
                <a:tabLst>
                  <a:tab pos="28575" algn="l"/>
                  <a:tab pos="942975" algn="l"/>
                  <a:tab pos="1857375" algn="l"/>
                  <a:tab pos="2771775" algn="l"/>
                  <a:tab pos="3686175" algn="l"/>
                  <a:tab pos="4600575" algn="l"/>
                  <a:tab pos="5514975" algn="l"/>
                  <a:tab pos="6429375" algn="l"/>
                  <a:tab pos="7343775" algn="l"/>
                  <a:tab pos="8258175" algn="l"/>
                  <a:tab pos="9172575" algn="l"/>
                  <a:tab pos="10086975" algn="l"/>
                </a:tabLst>
                <a:defRPr sz="1200">
                  <a:solidFill>
                    <a:srgbClr val="000000"/>
                  </a:solidFill>
                  <a:latin typeface="Times New Roman" charset="0"/>
                  <a:ea typeface="ＭＳ Ｐゴシック" charset="0"/>
                  <a:cs typeface="MS Gothic" charset="0"/>
                </a:defRPr>
              </a:lvl2pPr>
              <a:lvl3pPr>
                <a:tabLst>
                  <a:tab pos="28575" algn="l"/>
                  <a:tab pos="942975" algn="l"/>
                  <a:tab pos="1857375" algn="l"/>
                  <a:tab pos="2771775" algn="l"/>
                  <a:tab pos="3686175" algn="l"/>
                  <a:tab pos="4600575" algn="l"/>
                  <a:tab pos="5514975" algn="l"/>
                  <a:tab pos="6429375" algn="l"/>
                  <a:tab pos="7343775" algn="l"/>
                  <a:tab pos="8258175" algn="l"/>
                  <a:tab pos="9172575" algn="l"/>
                  <a:tab pos="10086975" algn="l"/>
                </a:tabLst>
                <a:defRPr sz="1200">
                  <a:solidFill>
                    <a:srgbClr val="000000"/>
                  </a:solidFill>
                  <a:latin typeface="Times New Roman" charset="0"/>
                  <a:ea typeface="ＭＳ Ｐゴシック" charset="0"/>
                  <a:cs typeface="MS Gothic" charset="0"/>
                </a:defRPr>
              </a:lvl3pPr>
              <a:lvl4pPr>
                <a:tabLst>
                  <a:tab pos="28575" algn="l"/>
                  <a:tab pos="942975" algn="l"/>
                  <a:tab pos="1857375" algn="l"/>
                  <a:tab pos="2771775" algn="l"/>
                  <a:tab pos="3686175" algn="l"/>
                  <a:tab pos="4600575" algn="l"/>
                  <a:tab pos="5514975" algn="l"/>
                  <a:tab pos="6429375" algn="l"/>
                  <a:tab pos="7343775" algn="l"/>
                  <a:tab pos="8258175" algn="l"/>
                  <a:tab pos="9172575" algn="l"/>
                  <a:tab pos="10086975" algn="l"/>
                </a:tabLst>
                <a:defRPr sz="1200">
                  <a:solidFill>
                    <a:srgbClr val="000000"/>
                  </a:solidFill>
                  <a:latin typeface="Times New Roman" charset="0"/>
                  <a:ea typeface="ＭＳ Ｐゴシック" charset="0"/>
                  <a:cs typeface="MS Gothic" charset="0"/>
                </a:defRPr>
              </a:lvl4pPr>
              <a:lvl5pPr>
                <a:tabLst>
                  <a:tab pos="28575" algn="l"/>
                  <a:tab pos="942975" algn="l"/>
                  <a:tab pos="1857375" algn="l"/>
                  <a:tab pos="2771775" algn="l"/>
                  <a:tab pos="3686175" algn="l"/>
                  <a:tab pos="4600575" algn="l"/>
                  <a:tab pos="5514975" algn="l"/>
                  <a:tab pos="6429375" algn="l"/>
                  <a:tab pos="7343775" algn="l"/>
                  <a:tab pos="8258175" algn="l"/>
                  <a:tab pos="9172575" algn="l"/>
                  <a:tab pos="10086975"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28575" algn="l"/>
                  <a:tab pos="942975" algn="l"/>
                  <a:tab pos="1857375" algn="l"/>
                  <a:tab pos="2771775" algn="l"/>
                  <a:tab pos="3686175" algn="l"/>
                  <a:tab pos="4600575" algn="l"/>
                  <a:tab pos="5514975" algn="l"/>
                  <a:tab pos="6429375" algn="l"/>
                  <a:tab pos="7343775" algn="l"/>
                  <a:tab pos="8258175" algn="l"/>
                  <a:tab pos="9172575" algn="l"/>
                  <a:tab pos="10086975"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28575" algn="l"/>
                  <a:tab pos="942975" algn="l"/>
                  <a:tab pos="1857375" algn="l"/>
                  <a:tab pos="2771775" algn="l"/>
                  <a:tab pos="3686175" algn="l"/>
                  <a:tab pos="4600575" algn="l"/>
                  <a:tab pos="5514975" algn="l"/>
                  <a:tab pos="6429375" algn="l"/>
                  <a:tab pos="7343775" algn="l"/>
                  <a:tab pos="8258175" algn="l"/>
                  <a:tab pos="9172575" algn="l"/>
                  <a:tab pos="10086975"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28575" algn="l"/>
                  <a:tab pos="942975" algn="l"/>
                  <a:tab pos="1857375" algn="l"/>
                  <a:tab pos="2771775" algn="l"/>
                  <a:tab pos="3686175" algn="l"/>
                  <a:tab pos="4600575" algn="l"/>
                  <a:tab pos="5514975" algn="l"/>
                  <a:tab pos="6429375" algn="l"/>
                  <a:tab pos="7343775" algn="l"/>
                  <a:tab pos="8258175" algn="l"/>
                  <a:tab pos="9172575" algn="l"/>
                  <a:tab pos="10086975"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28575" algn="l"/>
                  <a:tab pos="942975" algn="l"/>
                  <a:tab pos="1857375" algn="l"/>
                  <a:tab pos="2771775" algn="l"/>
                  <a:tab pos="3686175" algn="l"/>
                  <a:tab pos="4600575" algn="l"/>
                  <a:tab pos="5514975" algn="l"/>
                  <a:tab pos="6429375" algn="l"/>
                  <a:tab pos="7343775" algn="l"/>
                  <a:tab pos="8258175" algn="l"/>
                  <a:tab pos="9172575" algn="l"/>
                  <a:tab pos="10086975" algn="l"/>
                </a:tabLst>
                <a:defRPr sz="1200">
                  <a:solidFill>
                    <a:srgbClr val="000000"/>
                  </a:solidFill>
                  <a:latin typeface="Times New Roman" charset="0"/>
                  <a:ea typeface="ＭＳ Ｐゴシック" charset="0"/>
                  <a:cs typeface="MS Gothic" charset="0"/>
                </a:defRPr>
              </a:lvl9pPr>
            </a:lstStyle>
            <a:p>
              <a:pPr>
                <a:lnSpc>
                  <a:spcPct val="93000"/>
                </a:lnSpc>
              </a:pPr>
              <a:r>
                <a:rPr lang="en-US" b="1">
                  <a:latin typeface="Arial" charset="0"/>
                  <a:cs typeface="Arial" charset="0"/>
                </a:rPr>
                <a:t>Jockeys Ridge has buried soils that indicate that there have been times in the past when these dunes have been stabilized and covered with soil and vegetation.  These times of stability have alternated with times when the dunes were active.</a:t>
              </a:r>
            </a:p>
          </p:txBody>
        </p:sp>
      </p:grpSp>
      <p:grpSp>
        <p:nvGrpSpPr>
          <p:cNvPr id="24603" name="Group 27"/>
          <p:cNvGrpSpPr>
            <a:grpSpLocks/>
          </p:cNvGrpSpPr>
          <p:nvPr/>
        </p:nvGrpSpPr>
        <p:grpSpPr bwMode="auto">
          <a:xfrm>
            <a:off x="207963" y="5943600"/>
            <a:ext cx="8469312" cy="779463"/>
            <a:chOff x="131" y="3744"/>
            <a:chExt cx="5335" cy="491"/>
          </a:xfrm>
        </p:grpSpPr>
        <p:sp>
          <p:nvSpPr>
            <p:cNvPr id="24604" name="AutoShape 28"/>
            <p:cNvSpPr>
              <a:spLocks noChangeArrowheads="1"/>
            </p:cNvSpPr>
            <p:nvPr/>
          </p:nvSpPr>
          <p:spPr bwMode="auto">
            <a:xfrm>
              <a:off x="131" y="3744"/>
              <a:ext cx="5336" cy="448"/>
            </a:xfrm>
            <a:prstGeom prst="roundRect">
              <a:avLst>
                <a:gd name="adj" fmla="val 222"/>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605" name="Text Box 29"/>
            <p:cNvSpPr txBox="1">
              <a:spLocks noChangeArrowheads="1"/>
            </p:cNvSpPr>
            <p:nvPr/>
          </p:nvSpPr>
          <p:spPr bwMode="auto">
            <a:xfrm>
              <a:off x="131" y="3744"/>
              <a:ext cx="5336" cy="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60" tIns="50760" bIns="50760"/>
            <a:lstStyle>
              <a:lvl1pPr>
                <a:tabLst>
                  <a:tab pos="954088" algn="l"/>
                  <a:tab pos="1868488" algn="l"/>
                  <a:tab pos="2782888" algn="l"/>
                  <a:tab pos="3697288" algn="l"/>
                  <a:tab pos="4611688" algn="l"/>
                  <a:tab pos="5526088" algn="l"/>
                  <a:tab pos="6440488" algn="l"/>
                  <a:tab pos="7354888" algn="l"/>
                  <a:tab pos="8269288" algn="l"/>
                  <a:tab pos="9183688" algn="l"/>
                  <a:tab pos="10098088" algn="l"/>
                  <a:tab pos="11012488" algn="l"/>
                </a:tabLst>
                <a:defRPr sz="1200">
                  <a:solidFill>
                    <a:srgbClr val="000000"/>
                  </a:solidFill>
                  <a:latin typeface="Times New Roman" charset="0"/>
                  <a:ea typeface="ＭＳ Ｐゴシック" charset="0"/>
                  <a:cs typeface="MS Gothic" charset="0"/>
                </a:defRPr>
              </a:lvl1pPr>
              <a:lvl2pPr>
                <a:tabLst>
                  <a:tab pos="954088" algn="l"/>
                  <a:tab pos="1868488" algn="l"/>
                  <a:tab pos="2782888" algn="l"/>
                  <a:tab pos="3697288" algn="l"/>
                  <a:tab pos="4611688" algn="l"/>
                  <a:tab pos="5526088" algn="l"/>
                  <a:tab pos="6440488" algn="l"/>
                  <a:tab pos="7354888" algn="l"/>
                  <a:tab pos="8269288" algn="l"/>
                  <a:tab pos="9183688" algn="l"/>
                  <a:tab pos="10098088" algn="l"/>
                  <a:tab pos="11012488" algn="l"/>
                </a:tabLst>
                <a:defRPr sz="1200">
                  <a:solidFill>
                    <a:srgbClr val="000000"/>
                  </a:solidFill>
                  <a:latin typeface="Times New Roman" charset="0"/>
                  <a:ea typeface="ＭＳ Ｐゴシック" charset="0"/>
                  <a:cs typeface="MS Gothic" charset="0"/>
                </a:defRPr>
              </a:lvl2pPr>
              <a:lvl3pPr>
                <a:tabLst>
                  <a:tab pos="954088" algn="l"/>
                  <a:tab pos="1868488" algn="l"/>
                  <a:tab pos="2782888" algn="l"/>
                  <a:tab pos="3697288" algn="l"/>
                  <a:tab pos="4611688" algn="l"/>
                  <a:tab pos="5526088" algn="l"/>
                  <a:tab pos="6440488" algn="l"/>
                  <a:tab pos="7354888" algn="l"/>
                  <a:tab pos="8269288" algn="l"/>
                  <a:tab pos="9183688" algn="l"/>
                  <a:tab pos="10098088" algn="l"/>
                  <a:tab pos="11012488" algn="l"/>
                </a:tabLst>
                <a:defRPr sz="1200">
                  <a:solidFill>
                    <a:srgbClr val="000000"/>
                  </a:solidFill>
                  <a:latin typeface="Times New Roman" charset="0"/>
                  <a:ea typeface="ＭＳ Ｐゴシック" charset="0"/>
                  <a:cs typeface="MS Gothic" charset="0"/>
                </a:defRPr>
              </a:lvl3pPr>
              <a:lvl4pPr>
                <a:tabLst>
                  <a:tab pos="954088" algn="l"/>
                  <a:tab pos="1868488" algn="l"/>
                  <a:tab pos="2782888" algn="l"/>
                  <a:tab pos="3697288" algn="l"/>
                  <a:tab pos="4611688" algn="l"/>
                  <a:tab pos="5526088" algn="l"/>
                  <a:tab pos="6440488" algn="l"/>
                  <a:tab pos="7354888" algn="l"/>
                  <a:tab pos="8269288" algn="l"/>
                  <a:tab pos="9183688" algn="l"/>
                  <a:tab pos="10098088" algn="l"/>
                  <a:tab pos="11012488" algn="l"/>
                </a:tabLst>
                <a:defRPr sz="1200">
                  <a:solidFill>
                    <a:srgbClr val="000000"/>
                  </a:solidFill>
                  <a:latin typeface="Times New Roman" charset="0"/>
                  <a:ea typeface="ＭＳ Ｐゴシック" charset="0"/>
                  <a:cs typeface="MS Gothic" charset="0"/>
                </a:defRPr>
              </a:lvl4pPr>
              <a:lvl5pPr>
                <a:tabLst>
                  <a:tab pos="954088" algn="l"/>
                  <a:tab pos="1868488" algn="l"/>
                  <a:tab pos="2782888" algn="l"/>
                  <a:tab pos="3697288" algn="l"/>
                  <a:tab pos="4611688" algn="l"/>
                  <a:tab pos="5526088" algn="l"/>
                  <a:tab pos="6440488" algn="l"/>
                  <a:tab pos="7354888" algn="l"/>
                  <a:tab pos="8269288" algn="l"/>
                  <a:tab pos="9183688" algn="l"/>
                  <a:tab pos="10098088" algn="l"/>
                  <a:tab pos="11012488"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954088" algn="l"/>
                  <a:tab pos="1868488" algn="l"/>
                  <a:tab pos="2782888" algn="l"/>
                  <a:tab pos="3697288" algn="l"/>
                  <a:tab pos="4611688" algn="l"/>
                  <a:tab pos="5526088" algn="l"/>
                  <a:tab pos="6440488" algn="l"/>
                  <a:tab pos="7354888" algn="l"/>
                  <a:tab pos="8269288" algn="l"/>
                  <a:tab pos="9183688" algn="l"/>
                  <a:tab pos="10098088" algn="l"/>
                  <a:tab pos="11012488"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954088" algn="l"/>
                  <a:tab pos="1868488" algn="l"/>
                  <a:tab pos="2782888" algn="l"/>
                  <a:tab pos="3697288" algn="l"/>
                  <a:tab pos="4611688" algn="l"/>
                  <a:tab pos="5526088" algn="l"/>
                  <a:tab pos="6440488" algn="l"/>
                  <a:tab pos="7354888" algn="l"/>
                  <a:tab pos="8269288" algn="l"/>
                  <a:tab pos="9183688" algn="l"/>
                  <a:tab pos="10098088" algn="l"/>
                  <a:tab pos="11012488"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954088" algn="l"/>
                  <a:tab pos="1868488" algn="l"/>
                  <a:tab pos="2782888" algn="l"/>
                  <a:tab pos="3697288" algn="l"/>
                  <a:tab pos="4611688" algn="l"/>
                  <a:tab pos="5526088" algn="l"/>
                  <a:tab pos="6440488" algn="l"/>
                  <a:tab pos="7354888" algn="l"/>
                  <a:tab pos="8269288" algn="l"/>
                  <a:tab pos="9183688" algn="l"/>
                  <a:tab pos="10098088" algn="l"/>
                  <a:tab pos="11012488"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954088" algn="l"/>
                  <a:tab pos="1868488" algn="l"/>
                  <a:tab pos="2782888" algn="l"/>
                  <a:tab pos="3697288" algn="l"/>
                  <a:tab pos="4611688" algn="l"/>
                  <a:tab pos="5526088" algn="l"/>
                  <a:tab pos="6440488" algn="l"/>
                  <a:tab pos="7354888" algn="l"/>
                  <a:tab pos="8269288" algn="l"/>
                  <a:tab pos="9183688" algn="l"/>
                  <a:tab pos="10098088" algn="l"/>
                  <a:tab pos="11012488" algn="l"/>
                </a:tabLst>
                <a:defRPr sz="1200">
                  <a:solidFill>
                    <a:srgbClr val="000000"/>
                  </a:solidFill>
                  <a:latin typeface="Times New Roman" charset="0"/>
                  <a:ea typeface="ＭＳ Ｐゴシック" charset="0"/>
                  <a:cs typeface="MS Gothic" charset="0"/>
                </a:defRPr>
              </a:lvl9pPr>
            </a:lstStyle>
            <a:p>
              <a:pPr algn="just">
                <a:lnSpc>
                  <a:spcPct val="93000"/>
                </a:lnSpc>
              </a:pPr>
              <a:r>
                <a:rPr lang="en-US" sz="1400">
                  <a:latin typeface="Arial" charset="0"/>
                  <a:cs typeface="Arial" charset="0"/>
                </a:rPr>
                <a:t>Havholm, K.G., Ames, D.V., Whittecar, G.R., Wenell, B.A., Riggs, S.R., Jol, H.M., Berger, G.W., Holmes, M.A., 2004. Stratigraphy of back-barrier coastal dunes, northern North Carolina and southern Virginia. Journal of Coastal Research 20(4), 980-999.</a:t>
              </a:r>
            </a:p>
          </p:txBody>
        </p:sp>
      </p:grpSp>
    </p:spTree>
    <p:extLst>
      <p:ext uri="{BB962C8B-B14F-4D97-AF65-F5344CB8AC3E}">
        <p14:creationId xmlns:p14="http://schemas.microsoft.com/office/powerpoint/2010/main" val="2755734878"/>
      </p:ext>
    </p:extLst>
  </p:cSld>
  <p:clrMapOvr>
    <a:masterClrMapping/>
  </p:clrMapOvr>
  <p:transition xmlns:p14="http://schemas.microsoft.com/office/powerpoint/2010/main"/>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228600" y="273050"/>
            <a:ext cx="8769350" cy="717550"/>
          </a:xfrm>
        </p:spPr>
        <p:txBody>
          <a:bodyPr/>
          <a:lstStyle/>
          <a:p>
            <a:pPr eaLnBrk="1">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smtClean="0">
                <a:solidFill>
                  <a:srgbClr val="663300"/>
                </a:solidFill>
              </a:rPr>
              <a:t>Background</a:t>
            </a:r>
            <a:endParaRPr lang="en-US" dirty="0" smtClean="0">
              <a:solidFill>
                <a:srgbClr val="663300"/>
              </a:solidFill>
            </a:endParaRPr>
          </a:p>
        </p:txBody>
      </p:sp>
      <p:sp>
        <p:nvSpPr>
          <p:cNvPr id="2" name="TextBox 1"/>
          <p:cNvSpPr txBox="1"/>
          <p:nvPr/>
        </p:nvSpPr>
        <p:spPr>
          <a:xfrm>
            <a:off x="838200" y="1066800"/>
            <a:ext cx="7521388" cy="668388"/>
          </a:xfrm>
          <a:prstGeom prst="rect">
            <a:avLst/>
          </a:prstGeom>
          <a:noFill/>
        </p:spPr>
        <p:txBody>
          <a:bodyPr wrap="square" rtlCol="0">
            <a:spAutoFit/>
          </a:bodyPr>
          <a:lstStyle/>
          <a:p>
            <a:pPr marL="342900" indent="-342900">
              <a:buFontTx/>
              <a:buChar char="-"/>
            </a:pPr>
            <a:r>
              <a:rPr lang="en-US" sz="2000" dirty="0" smtClean="0">
                <a:solidFill>
                  <a:schemeClr val="tx1"/>
                </a:solidFill>
              </a:rPr>
              <a:t>dramatic change in vegetation </a:t>
            </a:r>
            <a:r>
              <a:rPr lang="en-US" sz="1400" dirty="0" smtClean="0">
                <a:solidFill>
                  <a:schemeClr val="tx1"/>
                </a:solidFill>
              </a:rPr>
              <a:t>(past 2000 years and past 100 years)</a:t>
            </a:r>
          </a:p>
          <a:p>
            <a:pPr marL="342900" indent="-342900">
              <a:buFontTx/>
              <a:buChar char="-"/>
            </a:pPr>
            <a:r>
              <a:rPr lang="en-US" sz="2000" dirty="0" smtClean="0">
                <a:solidFill>
                  <a:schemeClr val="tx1"/>
                </a:solidFill>
              </a:rPr>
              <a:t>increase in population and development</a:t>
            </a:r>
            <a:endParaRPr lang="en-US" sz="2000" dirty="0">
              <a:solidFill>
                <a:schemeClr val="tx1"/>
              </a:solidFill>
            </a:endParaRPr>
          </a:p>
        </p:txBody>
      </p:sp>
      <p:pic>
        <p:nvPicPr>
          <p:cNvPr id="16" name="Picture 15" descr="1932ortho.png"/>
          <p:cNvPicPr/>
          <p:nvPr/>
        </p:nvPicPr>
        <p:blipFill>
          <a:blip r:embed="rId3" cstate="print"/>
          <a:stretch>
            <a:fillRect/>
          </a:stretch>
        </p:blipFill>
        <p:spPr>
          <a:xfrm>
            <a:off x="609600" y="4191000"/>
            <a:ext cx="1699260" cy="2019300"/>
          </a:xfrm>
          <a:prstGeom prst="rect">
            <a:avLst/>
          </a:prstGeom>
        </p:spPr>
      </p:pic>
      <p:pic>
        <p:nvPicPr>
          <p:cNvPr id="18" name="Picture 17" descr="1955ortho.png"/>
          <p:cNvPicPr/>
          <p:nvPr/>
        </p:nvPicPr>
        <p:blipFill>
          <a:blip r:embed="rId4" cstate="print"/>
          <a:stretch>
            <a:fillRect/>
          </a:stretch>
        </p:blipFill>
        <p:spPr>
          <a:xfrm>
            <a:off x="2743200" y="4114800"/>
            <a:ext cx="1733550" cy="2059305"/>
          </a:xfrm>
          <a:prstGeom prst="rect">
            <a:avLst/>
          </a:prstGeom>
        </p:spPr>
      </p:pic>
      <p:pic>
        <p:nvPicPr>
          <p:cNvPr id="19" name="Picture 18" descr="2009.png"/>
          <p:cNvPicPr/>
          <p:nvPr/>
        </p:nvPicPr>
        <p:blipFill>
          <a:blip r:embed="rId5" cstate="print"/>
          <a:stretch>
            <a:fillRect/>
          </a:stretch>
        </p:blipFill>
        <p:spPr>
          <a:xfrm>
            <a:off x="4648200" y="4038600"/>
            <a:ext cx="1704975" cy="2025650"/>
          </a:xfrm>
          <a:prstGeom prst="rect">
            <a:avLst/>
          </a:prstGeom>
        </p:spPr>
      </p:pic>
      <p:grpSp>
        <p:nvGrpSpPr>
          <p:cNvPr id="20" name="Group 2"/>
          <p:cNvGrpSpPr>
            <a:grpSpLocks/>
          </p:cNvGrpSpPr>
          <p:nvPr/>
        </p:nvGrpSpPr>
        <p:grpSpPr bwMode="auto">
          <a:xfrm>
            <a:off x="6389688" y="2132951"/>
            <a:ext cx="2161724" cy="535382"/>
            <a:chOff x="3620" y="793"/>
            <a:chExt cx="1488" cy="402"/>
          </a:xfrm>
        </p:grpSpPr>
        <p:sp>
          <p:nvSpPr>
            <p:cNvPr id="21" name="AutoShape 3"/>
            <p:cNvSpPr>
              <a:spLocks noChangeArrowheads="1"/>
            </p:cNvSpPr>
            <p:nvPr/>
          </p:nvSpPr>
          <p:spPr bwMode="auto">
            <a:xfrm>
              <a:off x="3620" y="896"/>
              <a:ext cx="1488" cy="288"/>
            </a:xfrm>
            <a:prstGeom prst="roundRect">
              <a:avLst>
                <a:gd name="adj" fmla="val 34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Text Box 4"/>
            <p:cNvSpPr txBox="1">
              <a:spLocks noChangeArrowheads="1"/>
            </p:cNvSpPr>
            <p:nvPr/>
          </p:nvSpPr>
          <p:spPr bwMode="auto">
            <a:xfrm>
              <a:off x="3620" y="793"/>
              <a:ext cx="1488" cy="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60" tIns="50760" rIns="89280" bIns="50760"/>
            <a:lstStyle>
              <a:lvl1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1pPr>
              <a:lvl2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2pPr>
              <a:lvl3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3pPr>
              <a:lvl4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4pPr>
              <a:lvl5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9pPr>
            </a:lstStyle>
            <a:p>
              <a:pPr>
                <a:lnSpc>
                  <a:spcPct val="93000"/>
                </a:lnSpc>
              </a:pPr>
              <a:r>
                <a:rPr lang="en-US" b="1" dirty="0" smtClean="0">
                  <a:solidFill>
                    <a:srgbClr val="008000"/>
                  </a:solidFill>
                  <a:latin typeface="Arial" charset="0"/>
                  <a:cs typeface="Arial" charset="0"/>
                </a:rPr>
                <a:t>Forested by 2020?</a:t>
              </a:r>
            </a:p>
            <a:p>
              <a:pPr>
                <a:lnSpc>
                  <a:spcPct val="93000"/>
                </a:lnSpc>
              </a:pPr>
              <a:endParaRPr lang="en-US" b="1" dirty="0" smtClean="0">
                <a:latin typeface="Arial" charset="0"/>
                <a:cs typeface="Arial" charset="0"/>
              </a:endParaRPr>
            </a:p>
            <a:p>
              <a:pPr>
                <a:lnSpc>
                  <a:spcPct val="93000"/>
                </a:lnSpc>
              </a:pPr>
              <a:r>
                <a:rPr lang="en-US" b="1" dirty="0" smtClean="0">
                  <a:latin typeface="Arial" charset="0"/>
                  <a:cs typeface="Arial" charset="0"/>
                </a:rPr>
                <a:t>Modern </a:t>
              </a:r>
              <a:r>
                <a:rPr lang="en-US" b="1" dirty="0">
                  <a:latin typeface="Arial" charset="0"/>
                  <a:cs typeface="Arial" charset="0"/>
                </a:rPr>
                <a:t>dunes </a:t>
              </a:r>
              <a:r>
                <a:rPr lang="en-US" b="1" dirty="0" smtClean="0">
                  <a:latin typeface="Arial" charset="0"/>
                  <a:cs typeface="Arial" charset="0"/>
                </a:rPr>
                <a:t>1810  </a:t>
              </a:r>
              <a:endParaRPr lang="en-US" b="1" dirty="0">
                <a:latin typeface="Arial" charset="0"/>
                <a:cs typeface="Arial" charset="0"/>
              </a:endParaRPr>
            </a:p>
          </p:txBody>
        </p:sp>
      </p:grpSp>
      <p:grpSp>
        <p:nvGrpSpPr>
          <p:cNvPr id="23" name="Group 5"/>
          <p:cNvGrpSpPr>
            <a:grpSpLocks/>
          </p:cNvGrpSpPr>
          <p:nvPr/>
        </p:nvGrpSpPr>
        <p:grpSpPr bwMode="auto">
          <a:xfrm>
            <a:off x="6389688" y="2742602"/>
            <a:ext cx="2649855" cy="457798"/>
            <a:chOff x="3620" y="1162"/>
            <a:chExt cx="1824" cy="545"/>
          </a:xfrm>
        </p:grpSpPr>
        <p:sp>
          <p:nvSpPr>
            <p:cNvPr id="24" name="AutoShape 6"/>
            <p:cNvSpPr>
              <a:spLocks noChangeArrowheads="1"/>
            </p:cNvSpPr>
            <p:nvPr/>
          </p:nvSpPr>
          <p:spPr bwMode="auto">
            <a:xfrm>
              <a:off x="3620" y="1408"/>
              <a:ext cx="1824" cy="288"/>
            </a:xfrm>
            <a:prstGeom prst="roundRect">
              <a:avLst>
                <a:gd name="adj" fmla="val 34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Text Box 7"/>
            <p:cNvSpPr txBox="1">
              <a:spLocks noChangeArrowheads="1"/>
            </p:cNvSpPr>
            <p:nvPr/>
          </p:nvSpPr>
          <p:spPr bwMode="auto">
            <a:xfrm>
              <a:off x="3620" y="1162"/>
              <a:ext cx="1824" cy="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60" tIns="50760" rIns="89280" bIns="50760"/>
            <a:lstStyle>
              <a:lvl1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1pPr>
              <a:lvl2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2pPr>
              <a:lvl3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3pPr>
              <a:lvl4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4pPr>
              <a:lvl5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9pPr>
            </a:lstStyle>
            <a:p>
              <a:pPr>
                <a:lnSpc>
                  <a:spcPct val="93000"/>
                </a:lnSpc>
              </a:pPr>
              <a:r>
                <a:rPr lang="en-US" b="1" dirty="0" smtClean="0">
                  <a:solidFill>
                    <a:srgbClr val="008000"/>
                  </a:solidFill>
                  <a:latin typeface="Arial" charset="0"/>
                  <a:cs typeface="Arial" charset="0"/>
                </a:rPr>
                <a:t>Forested, soil </a:t>
              </a:r>
              <a:r>
                <a:rPr lang="en-US" b="1" dirty="0">
                  <a:solidFill>
                    <a:srgbClr val="008000"/>
                  </a:solidFill>
                  <a:latin typeface="Arial" charset="0"/>
                  <a:cs typeface="Arial" charset="0"/>
                </a:rPr>
                <a:t>developed by </a:t>
              </a:r>
              <a:r>
                <a:rPr lang="en-US" b="1" dirty="0" smtClean="0">
                  <a:solidFill>
                    <a:srgbClr val="008000"/>
                  </a:solidFill>
                  <a:latin typeface="Arial" charset="0"/>
                  <a:cs typeface="Arial" charset="0"/>
                </a:rPr>
                <a:t>1700</a:t>
              </a:r>
              <a:endParaRPr lang="en-US" b="1" dirty="0">
                <a:latin typeface="Arial" charset="0"/>
                <a:cs typeface="Arial" charset="0"/>
              </a:endParaRPr>
            </a:p>
          </p:txBody>
        </p:sp>
      </p:grpSp>
      <p:grpSp>
        <p:nvGrpSpPr>
          <p:cNvPr id="26" name="Group 8"/>
          <p:cNvGrpSpPr>
            <a:grpSpLocks/>
          </p:cNvGrpSpPr>
          <p:nvPr/>
        </p:nvGrpSpPr>
        <p:grpSpPr bwMode="auto">
          <a:xfrm>
            <a:off x="6389688" y="3124232"/>
            <a:ext cx="2510389" cy="380968"/>
            <a:chOff x="3620" y="1457"/>
            <a:chExt cx="1728" cy="802"/>
          </a:xfrm>
        </p:grpSpPr>
        <p:sp>
          <p:nvSpPr>
            <p:cNvPr id="27" name="AutoShape 9"/>
            <p:cNvSpPr>
              <a:spLocks noChangeArrowheads="1"/>
            </p:cNvSpPr>
            <p:nvPr/>
          </p:nvSpPr>
          <p:spPr bwMode="auto">
            <a:xfrm>
              <a:off x="3620" y="1960"/>
              <a:ext cx="1728" cy="288"/>
            </a:xfrm>
            <a:prstGeom prst="roundRect">
              <a:avLst>
                <a:gd name="adj" fmla="val 34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Text Box 10"/>
            <p:cNvSpPr txBox="1">
              <a:spLocks noChangeArrowheads="1"/>
            </p:cNvSpPr>
            <p:nvPr/>
          </p:nvSpPr>
          <p:spPr bwMode="auto">
            <a:xfrm>
              <a:off x="3620" y="1457"/>
              <a:ext cx="1728"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60" tIns="50760" rIns="89280" bIns="50760"/>
            <a:lstStyle>
              <a:lvl1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1pPr>
              <a:lvl2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2pPr>
              <a:lvl3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3pPr>
              <a:lvl4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4pPr>
              <a:lvl5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9pPr>
            </a:lstStyle>
            <a:p>
              <a:pPr>
                <a:lnSpc>
                  <a:spcPct val="93000"/>
                </a:lnSpc>
              </a:pPr>
              <a:r>
                <a:rPr lang="en-US" b="1" dirty="0" smtClean="0">
                  <a:latin typeface="Arial" charset="0"/>
                  <a:cs typeface="Arial" charset="0"/>
                </a:rPr>
                <a:t>Active dunes by 1260</a:t>
              </a:r>
              <a:endParaRPr lang="en-US" b="1" dirty="0">
                <a:latin typeface="Arial" charset="0"/>
                <a:cs typeface="Arial" charset="0"/>
              </a:endParaRPr>
            </a:p>
          </p:txBody>
        </p:sp>
      </p:grpSp>
      <p:grpSp>
        <p:nvGrpSpPr>
          <p:cNvPr id="29" name="Group 11"/>
          <p:cNvGrpSpPr>
            <a:grpSpLocks/>
          </p:cNvGrpSpPr>
          <p:nvPr/>
        </p:nvGrpSpPr>
        <p:grpSpPr bwMode="auto">
          <a:xfrm>
            <a:off x="6389688" y="3429027"/>
            <a:ext cx="2649855" cy="453323"/>
            <a:chOff x="3620" y="1433"/>
            <a:chExt cx="1824" cy="1295"/>
          </a:xfrm>
        </p:grpSpPr>
        <p:sp>
          <p:nvSpPr>
            <p:cNvPr id="30" name="AutoShape 12"/>
            <p:cNvSpPr>
              <a:spLocks noChangeArrowheads="1"/>
            </p:cNvSpPr>
            <p:nvPr/>
          </p:nvSpPr>
          <p:spPr bwMode="auto">
            <a:xfrm>
              <a:off x="3620" y="2440"/>
              <a:ext cx="1824" cy="288"/>
            </a:xfrm>
            <a:prstGeom prst="roundRect">
              <a:avLst>
                <a:gd name="adj" fmla="val 34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Text Box 13"/>
            <p:cNvSpPr txBox="1">
              <a:spLocks noChangeArrowheads="1"/>
            </p:cNvSpPr>
            <p:nvPr/>
          </p:nvSpPr>
          <p:spPr bwMode="auto">
            <a:xfrm>
              <a:off x="3620" y="1433"/>
              <a:ext cx="1824" cy="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60" tIns="50760" rIns="89280" bIns="50760"/>
            <a:lstStyle>
              <a:lvl1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1pPr>
              <a:lvl2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2pPr>
              <a:lvl3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3pPr>
              <a:lvl4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4pPr>
              <a:lvl5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9pPr>
            </a:lstStyle>
            <a:p>
              <a:pPr>
                <a:lnSpc>
                  <a:spcPct val="93000"/>
                </a:lnSpc>
              </a:pPr>
              <a:r>
                <a:rPr lang="en-US" b="1" dirty="0" smtClean="0">
                  <a:solidFill>
                    <a:srgbClr val="008000"/>
                  </a:solidFill>
                  <a:latin typeface="Arial" charset="0"/>
                  <a:cs typeface="Arial" charset="0"/>
                </a:rPr>
                <a:t>Forested, soil </a:t>
              </a:r>
              <a:r>
                <a:rPr lang="en-US" b="1" dirty="0">
                  <a:solidFill>
                    <a:srgbClr val="008000"/>
                  </a:solidFill>
                  <a:latin typeface="Arial" charset="0"/>
                  <a:cs typeface="Arial" charset="0"/>
                </a:rPr>
                <a:t>developed by </a:t>
              </a:r>
              <a:r>
                <a:rPr lang="en-US" b="1" dirty="0" smtClean="0">
                  <a:solidFill>
                    <a:srgbClr val="008000"/>
                  </a:solidFill>
                  <a:latin typeface="Arial" charset="0"/>
                  <a:cs typeface="Arial" charset="0"/>
                </a:rPr>
                <a:t>1000</a:t>
              </a:r>
              <a:endParaRPr lang="en-US" b="1" dirty="0">
                <a:latin typeface="Arial" charset="0"/>
                <a:cs typeface="Arial" charset="0"/>
              </a:endParaRPr>
            </a:p>
          </p:txBody>
        </p:sp>
      </p:grpSp>
      <p:grpSp>
        <p:nvGrpSpPr>
          <p:cNvPr id="32" name="Group 14"/>
          <p:cNvGrpSpPr>
            <a:grpSpLocks/>
          </p:cNvGrpSpPr>
          <p:nvPr/>
        </p:nvGrpSpPr>
        <p:grpSpPr bwMode="auto">
          <a:xfrm>
            <a:off x="6389687" y="3733947"/>
            <a:ext cx="2603366" cy="457053"/>
            <a:chOff x="3620" y="1026"/>
            <a:chExt cx="1792" cy="2182"/>
          </a:xfrm>
        </p:grpSpPr>
        <p:sp>
          <p:nvSpPr>
            <p:cNvPr id="33" name="AutoShape 15"/>
            <p:cNvSpPr>
              <a:spLocks noChangeArrowheads="1"/>
            </p:cNvSpPr>
            <p:nvPr/>
          </p:nvSpPr>
          <p:spPr bwMode="auto">
            <a:xfrm>
              <a:off x="3620" y="2920"/>
              <a:ext cx="1792" cy="288"/>
            </a:xfrm>
            <a:prstGeom prst="roundRect">
              <a:avLst>
                <a:gd name="adj" fmla="val 34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 name="Text Box 16"/>
            <p:cNvSpPr txBox="1">
              <a:spLocks noChangeArrowheads="1"/>
            </p:cNvSpPr>
            <p:nvPr/>
          </p:nvSpPr>
          <p:spPr bwMode="auto">
            <a:xfrm>
              <a:off x="3620" y="1026"/>
              <a:ext cx="1792" cy="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60" tIns="50760" rIns="89280" bIns="50760"/>
            <a:lstStyle>
              <a:lvl1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1pPr>
              <a:lvl2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2pPr>
              <a:lvl3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3pPr>
              <a:lvl4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4pPr>
              <a:lvl5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9pPr>
            </a:lstStyle>
            <a:p>
              <a:pPr>
                <a:lnSpc>
                  <a:spcPct val="93000"/>
                </a:lnSpc>
              </a:pPr>
              <a:r>
                <a:rPr lang="en-US" b="1" dirty="0" smtClean="0">
                  <a:latin typeface="Arial" charset="0"/>
                  <a:cs typeface="Arial" charset="0"/>
                </a:rPr>
                <a:t>Dunes active </a:t>
              </a:r>
              <a:r>
                <a:rPr lang="en-US" b="1" dirty="0">
                  <a:latin typeface="Arial" charset="0"/>
                  <a:cs typeface="Arial" charset="0"/>
                </a:rPr>
                <a:t>by 765 A.D. (PSL)</a:t>
              </a:r>
            </a:p>
          </p:txBody>
        </p:sp>
      </p:grpSp>
      <p:grpSp>
        <p:nvGrpSpPr>
          <p:cNvPr id="35" name="Group 21"/>
          <p:cNvGrpSpPr>
            <a:grpSpLocks/>
          </p:cNvGrpSpPr>
          <p:nvPr/>
        </p:nvGrpSpPr>
        <p:grpSpPr bwMode="auto">
          <a:xfrm>
            <a:off x="6389688" y="1859538"/>
            <a:ext cx="2799490" cy="350262"/>
            <a:chOff x="3620" y="589"/>
            <a:chExt cx="1927" cy="263"/>
          </a:xfrm>
        </p:grpSpPr>
        <p:sp>
          <p:nvSpPr>
            <p:cNvPr id="36" name="AutoShape 22"/>
            <p:cNvSpPr>
              <a:spLocks noChangeArrowheads="1"/>
            </p:cNvSpPr>
            <p:nvPr/>
          </p:nvSpPr>
          <p:spPr bwMode="auto">
            <a:xfrm>
              <a:off x="3620" y="589"/>
              <a:ext cx="1928" cy="264"/>
            </a:xfrm>
            <a:prstGeom prst="roundRect">
              <a:avLst>
                <a:gd name="adj" fmla="val 375"/>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 name="Text Box 23"/>
            <p:cNvSpPr txBox="1">
              <a:spLocks noChangeArrowheads="1"/>
            </p:cNvSpPr>
            <p:nvPr/>
          </p:nvSpPr>
          <p:spPr bwMode="auto">
            <a:xfrm>
              <a:off x="3620" y="589"/>
              <a:ext cx="1928"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60" tIns="50760" rIns="89280" bIns="50760"/>
            <a:lstStyle>
              <a:lvl1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1pPr>
              <a:lvl2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2pPr>
              <a:lvl3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3pPr>
              <a:lvl4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4pPr>
              <a:lvl5pP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200">
                  <a:solidFill>
                    <a:srgbClr val="000000"/>
                  </a:solidFill>
                  <a:latin typeface="Times New Roman" charset="0"/>
                  <a:ea typeface="ＭＳ Ｐゴシック" charset="0"/>
                  <a:cs typeface="MS Gothic" charset="0"/>
                </a:defRPr>
              </a:lvl9pPr>
            </a:lstStyle>
            <a:p>
              <a:pPr>
                <a:lnSpc>
                  <a:spcPct val="93000"/>
                </a:lnSpc>
              </a:pPr>
              <a:r>
                <a:rPr lang="en-US" sz="1600" b="1" dirty="0">
                  <a:latin typeface="Arial" charset="0"/>
                  <a:cs typeface="Arial" charset="0"/>
                </a:rPr>
                <a:t>Dune evolution</a:t>
              </a:r>
            </a:p>
          </p:txBody>
        </p:sp>
      </p:grpSp>
      <p:sp>
        <p:nvSpPr>
          <p:cNvPr id="3" name="TextBox 2"/>
          <p:cNvSpPr txBox="1"/>
          <p:nvPr/>
        </p:nvSpPr>
        <p:spPr>
          <a:xfrm>
            <a:off x="6706666" y="4419600"/>
            <a:ext cx="2110123" cy="1724164"/>
          </a:xfrm>
          <a:prstGeom prst="rect">
            <a:avLst/>
          </a:prstGeom>
          <a:noFill/>
        </p:spPr>
        <p:txBody>
          <a:bodyPr wrap="none" rtlCol="0">
            <a:spAutoFit/>
          </a:bodyPr>
          <a:lstStyle/>
          <a:p>
            <a:r>
              <a:rPr lang="en-US" sz="1400" b="1" dirty="0" smtClean="0">
                <a:solidFill>
                  <a:schemeClr val="tx1"/>
                </a:solidFill>
              </a:rPr>
              <a:t>Population</a:t>
            </a:r>
          </a:p>
          <a:p>
            <a:r>
              <a:rPr lang="en-US" sz="1400" b="1" dirty="0" smtClean="0">
                <a:solidFill>
                  <a:schemeClr val="tx1"/>
                </a:solidFill>
              </a:rPr>
              <a:t>density in Dare county</a:t>
            </a:r>
          </a:p>
          <a:p>
            <a:pPr>
              <a:lnSpc>
                <a:spcPct val="100000"/>
              </a:lnSpc>
            </a:pPr>
            <a:endParaRPr lang="en-US" sz="1200" b="1" dirty="0" smtClean="0">
              <a:solidFill>
                <a:schemeClr val="tx1"/>
              </a:solidFill>
            </a:endParaRPr>
          </a:p>
          <a:p>
            <a:pPr>
              <a:lnSpc>
                <a:spcPct val="100000"/>
              </a:lnSpc>
            </a:pPr>
            <a:r>
              <a:rPr lang="en-US" sz="1200" b="1" dirty="0" smtClean="0">
                <a:solidFill>
                  <a:schemeClr val="tx1"/>
                </a:solidFill>
              </a:rPr>
              <a:t>1800-1970:</a:t>
            </a:r>
            <a:r>
              <a:rPr lang="en-US" sz="1200" b="1" dirty="0" smtClean="0">
                <a:solidFill>
                  <a:srgbClr val="800000"/>
                </a:solidFill>
              </a:rPr>
              <a:t>15-23 </a:t>
            </a:r>
          </a:p>
          <a:p>
            <a:pPr>
              <a:lnSpc>
                <a:spcPct val="100000"/>
              </a:lnSpc>
            </a:pPr>
            <a:r>
              <a:rPr lang="en-US" sz="1200" b="1" dirty="0" smtClean="0">
                <a:solidFill>
                  <a:schemeClr val="tx1"/>
                </a:solidFill>
              </a:rPr>
              <a:t>1980 </a:t>
            </a:r>
            <a:r>
              <a:rPr lang="en-US" sz="1200" b="1" dirty="0" smtClean="0">
                <a:solidFill>
                  <a:srgbClr val="800000"/>
                </a:solidFill>
              </a:rPr>
              <a:t>35</a:t>
            </a:r>
          </a:p>
          <a:p>
            <a:pPr>
              <a:lnSpc>
                <a:spcPct val="100000"/>
              </a:lnSpc>
            </a:pPr>
            <a:r>
              <a:rPr lang="en-US" sz="1200" b="1" dirty="0" smtClean="0">
                <a:solidFill>
                  <a:schemeClr val="tx1"/>
                </a:solidFill>
              </a:rPr>
              <a:t>2000 </a:t>
            </a:r>
            <a:r>
              <a:rPr lang="en-US" sz="1200" b="1" dirty="0" smtClean="0">
                <a:solidFill>
                  <a:srgbClr val="FF0000"/>
                </a:solidFill>
              </a:rPr>
              <a:t>78</a:t>
            </a:r>
          </a:p>
          <a:p>
            <a:pPr>
              <a:lnSpc>
                <a:spcPct val="100000"/>
              </a:lnSpc>
            </a:pPr>
            <a:r>
              <a:rPr lang="en-US" sz="1200" b="1" dirty="0" smtClean="0">
                <a:solidFill>
                  <a:schemeClr val="tx1"/>
                </a:solidFill>
              </a:rPr>
              <a:t>2010 </a:t>
            </a:r>
            <a:r>
              <a:rPr lang="en-US" sz="1200" b="1" dirty="0" smtClean="0">
                <a:solidFill>
                  <a:srgbClr val="FF0000"/>
                </a:solidFill>
              </a:rPr>
              <a:t>88</a:t>
            </a:r>
          </a:p>
          <a:p>
            <a:endParaRPr lang="en-US" sz="2000" dirty="0">
              <a:solidFill>
                <a:schemeClr val="tx1"/>
              </a:solidFill>
            </a:endParaRPr>
          </a:p>
        </p:txBody>
      </p:sp>
      <p:pic>
        <p:nvPicPr>
          <p:cNvPr id="40" name="Picture 3"/>
          <p:cNvPicPr>
            <a:picLocks noChangeAspect="1" noChangeArrowheads="1"/>
          </p:cNvPicPr>
          <p:nvPr/>
        </p:nvPicPr>
        <p:blipFill>
          <a:blip r:embed="rId6">
            <a:extLst>
              <a:ext uri="{28A0092B-C50C-407E-A947-70E740481C1C}">
                <a14:useLocalDpi xmlns:a14="http://schemas.microsoft.com/office/drawing/2010/main" val="0"/>
              </a:ext>
            </a:extLst>
          </a:blip>
          <a:srcRect t="34955" b="31447"/>
          <a:stretch>
            <a:fillRect/>
          </a:stretch>
        </p:blipFill>
        <p:spPr bwMode="auto">
          <a:xfrm>
            <a:off x="2455735" y="2209800"/>
            <a:ext cx="3679821" cy="1676400"/>
          </a:xfrm>
          <a:prstGeom prst="rect">
            <a:avLst/>
          </a:prstGeom>
          <a:noFill/>
          <a:ln>
            <a:noFill/>
          </a:ln>
          <a:effectLst/>
          <a:extLst>
            <a:ext uri="{909E8E84-426E-40dd-AFC4-6F175D3DCCD1}">
              <a14:hiddenFill xmlns:a14="http://schemas.microsoft.com/office/drawing/2010/main">
                <a:blipFill dpi="0" rotWithShape="0">
                  <a:blip/>
                  <a:srcRect t="34955" b="3144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2" name="Picture 12"/>
          <p:cNvPicPr>
            <a:picLocks noChangeAspect="1" noChangeArrowheads="1"/>
          </p:cNvPicPr>
          <p:nvPr/>
        </p:nvPicPr>
        <p:blipFill>
          <a:blip r:embed="rId7">
            <a:extLst>
              <a:ext uri="{28A0092B-C50C-407E-A947-70E740481C1C}">
                <a14:useLocalDpi xmlns:a14="http://schemas.microsoft.com/office/drawing/2010/main" val="0"/>
              </a:ext>
            </a:extLst>
          </a:blip>
          <a:srcRect l="3148" r="24283"/>
          <a:stretch>
            <a:fillRect/>
          </a:stretch>
        </p:blipFill>
        <p:spPr bwMode="auto">
          <a:xfrm>
            <a:off x="398336" y="2209800"/>
            <a:ext cx="1882144" cy="1666963"/>
          </a:xfrm>
          <a:prstGeom prst="rect">
            <a:avLst/>
          </a:prstGeom>
          <a:noFill/>
          <a:ln>
            <a:noFill/>
          </a:ln>
          <a:effectLst/>
          <a:extLst>
            <a:ext uri="{909E8E84-426E-40dd-AFC4-6F175D3DCCD1}">
              <a14:hiddenFill xmlns:a14="http://schemas.microsoft.com/office/drawing/2010/main">
                <a:blipFill dpi="0" rotWithShape="0">
                  <a:blip/>
                  <a:srcRect l="3148" r="2428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8" name="TextBox 37"/>
          <p:cNvSpPr txBox="1"/>
          <p:nvPr/>
        </p:nvSpPr>
        <p:spPr>
          <a:xfrm>
            <a:off x="557366" y="1964323"/>
            <a:ext cx="5386234" cy="295209"/>
          </a:xfrm>
          <a:prstGeom prst="rect">
            <a:avLst/>
          </a:prstGeom>
          <a:noFill/>
        </p:spPr>
        <p:txBody>
          <a:bodyPr wrap="square" rtlCol="0">
            <a:spAutoFit/>
          </a:bodyPr>
          <a:lstStyle/>
          <a:p>
            <a:r>
              <a:rPr lang="en-US" sz="1400" dirty="0" smtClean="0">
                <a:solidFill>
                  <a:schemeClr val="tx1"/>
                </a:solidFill>
              </a:rPr>
              <a:t>1932                                 1943                           2003</a:t>
            </a:r>
            <a:endParaRPr lang="en-US" sz="1400" dirty="0">
              <a:solidFill>
                <a:schemeClr val="tx1"/>
              </a:solidFill>
            </a:endParaRPr>
          </a:p>
        </p:txBody>
      </p:sp>
      <p:sp>
        <p:nvSpPr>
          <p:cNvPr id="44" name="TextBox 43"/>
          <p:cNvSpPr txBox="1"/>
          <p:nvPr/>
        </p:nvSpPr>
        <p:spPr>
          <a:xfrm>
            <a:off x="533400" y="3971991"/>
            <a:ext cx="5386234" cy="295209"/>
          </a:xfrm>
          <a:prstGeom prst="rect">
            <a:avLst/>
          </a:prstGeom>
          <a:noFill/>
        </p:spPr>
        <p:txBody>
          <a:bodyPr wrap="square" rtlCol="0">
            <a:spAutoFit/>
          </a:bodyPr>
          <a:lstStyle/>
          <a:p>
            <a:r>
              <a:rPr lang="en-US" sz="1400" dirty="0" smtClean="0">
                <a:solidFill>
                  <a:schemeClr val="tx1"/>
                </a:solidFill>
              </a:rPr>
              <a:t>1932                                 1955                           2009</a:t>
            </a:r>
            <a:endParaRPr lang="en-US" sz="1400" dirty="0">
              <a:solidFill>
                <a:schemeClr val="tx1"/>
              </a:solidFill>
            </a:endParaRPr>
          </a:p>
        </p:txBody>
      </p:sp>
    </p:spTree>
    <p:extLst>
      <p:ext uri="{BB962C8B-B14F-4D97-AF65-F5344CB8AC3E}">
        <p14:creationId xmlns:p14="http://schemas.microsoft.com/office/powerpoint/2010/main" val="425857535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228600" y="273050"/>
            <a:ext cx="8769350" cy="869950"/>
          </a:xfrm>
        </p:spPr>
        <p:txBody>
          <a:bodyPr/>
          <a:lstStyle/>
          <a:p>
            <a:pPr eaLnBrk="1">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200" dirty="0" smtClean="0">
                <a:solidFill>
                  <a:srgbClr val="663300"/>
                </a:solidFill>
              </a:rPr>
              <a:t>Geospatial analysis of vegetation and landform change</a:t>
            </a:r>
            <a:endParaRPr lang="en-US" sz="3200" dirty="0" smtClean="0">
              <a:solidFill>
                <a:srgbClr val="663300"/>
              </a:solidFill>
            </a:endParaRPr>
          </a:p>
        </p:txBody>
      </p:sp>
      <p:sp>
        <p:nvSpPr>
          <p:cNvPr id="2" name="TextBox 1"/>
          <p:cNvSpPr txBox="1"/>
          <p:nvPr/>
        </p:nvSpPr>
        <p:spPr>
          <a:xfrm>
            <a:off x="838200" y="1447800"/>
            <a:ext cx="7521388" cy="4675640"/>
          </a:xfrm>
          <a:prstGeom prst="rect">
            <a:avLst/>
          </a:prstGeom>
          <a:noFill/>
        </p:spPr>
        <p:txBody>
          <a:bodyPr wrap="square" rtlCol="0">
            <a:spAutoFit/>
          </a:bodyPr>
          <a:lstStyle/>
          <a:p>
            <a:r>
              <a:rPr lang="en-US" sz="2000" dirty="0" smtClean="0">
                <a:solidFill>
                  <a:schemeClr val="tx1"/>
                </a:solidFill>
              </a:rPr>
              <a:t>Develop GIS-based methods and tools for assessment of dramatic change in vegetation and morphology on barrier islands over past 100 years:</a:t>
            </a:r>
          </a:p>
          <a:p>
            <a:endParaRPr lang="en-US" sz="2000" dirty="0">
              <a:solidFill>
                <a:schemeClr val="tx1"/>
              </a:solidFill>
            </a:endParaRPr>
          </a:p>
          <a:p>
            <a:pPr marL="342900" indent="-342900">
              <a:buFontTx/>
              <a:buChar char="-"/>
            </a:pPr>
            <a:r>
              <a:rPr lang="en-US" sz="2000" b="1" dirty="0" smtClean="0">
                <a:solidFill>
                  <a:srgbClr val="008000"/>
                </a:solidFill>
              </a:rPr>
              <a:t>fill the gaps in data, especially on vegetation change using aerial imagery starting in 1930</a:t>
            </a:r>
          </a:p>
          <a:p>
            <a:pPr marL="342900" indent="-342900">
              <a:buFontTx/>
              <a:buChar char="-"/>
            </a:pPr>
            <a:r>
              <a:rPr lang="en-US" sz="2000" b="1" dirty="0" smtClean="0">
                <a:solidFill>
                  <a:srgbClr val="008000"/>
                </a:solidFill>
              </a:rPr>
              <a:t>quantify the 3D vegetation and landform change at high resolutions for past 10-15 years using </a:t>
            </a:r>
            <a:r>
              <a:rPr lang="en-US" sz="2000" b="1" dirty="0" err="1" smtClean="0">
                <a:solidFill>
                  <a:srgbClr val="008000"/>
                </a:solidFill>
              </a:rPr>
              <a:t>lidar</a:t>
            </a:r>
            <a:r>
              <a:rPr lang="en-US" sz="2000" b="1" dirty="0" smtClean="0">
                <a:solidFill>
                  <a:srgbClr val="008000"/>
                </a:solidFill>
              </a:rPr>
              <a:t> and imagery</a:t>
            </a:r>
          </a:p>
          <a:p>
            <a:pPr marL="342900" indent="-342900">
              <a:buFontTx/>
              <a:buChar char="-"/>
            </a:pPr>
            <a:r>
              <a:rPr lang="en-US" sz="2000" b="1" dirty="0" smtClean="0">
                <a:solidFill>
                  <a:srgbClr val="008000"/>
                </a:solidFill>
              </a:rPr>
              <a:t>develop methods for fast, automated updates to track the changes and capture possible acceleration</a:t>
            </a:r>
          </a:p>
          <a:p>
            <a:endParaRPr lang="en-US" sz="2000" b="1" dirty="0" smtClean="0">
              <a:solidFill>
                <a:schemeClr val="tx1"/>
              </a:solidFill>
            </a:endParaRPr>
          </a:p>
          <a:p>
            <a:r>
              <a:rPr lang="en-US" sz="2000" b="1" dirty="0" smtClean="0">
                <a:solidFill>
                  <a:schemeClr val="tx1"/>
                </a:solidFill>
              </a:rPr>
              <a:t>Results will provide inputs for related projects on sea level rise, storms, biodiversity, etc.</a:t>
            </a:r>
          </a:p>
          <a:p>
            <a:r>
              <a:rPr lang="en-US" sz="2000" b="1" dirty="0" smtClean="0">
                <a:solidFill>
                  <a:schemeClr val="tx1"/>
                </a:solidFill>
              </a:rPr>
              <a:t>The developed methodology and tools can be applied to other coastal areas.</a:t>
            </a:r>
          </a:p>
          <a:p>
            <a:endParaRPr lang="en-US" sz="2000" dirty="0" smtClean="0">
              <a:solidFill>
                <a:schemeClr val="tx1"/>
              </a:solidFill>
            </a:endParaRPr>
          </a:p>
        </p:txBody>
      </p:sp>
    </p:spTree>
    <p:extLst>
      <p:ext uri="{BB962C8B-B14F-4D97-AF65-F5344CB8AC3E}">
        <p14:creationId xmlns:p14="http://schemas.microsoft.com/office/powerpoint/2010/main" val="332472087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228600" y="273050"/>
            <a:ext cx="8769350" cy="717550"/>
          </a:xfrm>
        </p:spPr>
        <p:txBody>
          <a:bodyPr/>
          <a:lstStyle/>
          <a:p>
            <a:pPr eaLnBrk="1">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smtClean="0">
                <a:solidFill>
                  <a:srgbClr val="663300"/>
                </a:solidFill>
              </a:rPr>
              <a:t>Research questions</a:t>
            </a:r>
            <a:endParaRPr lang="en-US" dirty="0" smtClean="0">
              <a:solidFill>
                <a:srgbClr val="663300"/>
              </a:solidFill>
            </a:endParaRPr>
          </a:p>
        </p:txBody>
      </p:sp>
      <p:sp>
        <p:nvSpPr>
          <p:cNvPr id="2" name="TextBox 1"/>
          <p:cNvSpPr txBox="1"/>
          <p:nvPr/>
        </p:nvSpPr>
        <p:spPr>
          <a:xfrm>
            <a:off x="838200" y="1219200"/>
            <a:ext cx="7521388" cy="5176802"/>
          </a:xfrm>
          <a:prstGeom prst="rect">
            <a:avLst/>
          </a:prstGeom>
          <a:noFill/>
        </p:spPr>
        <p:txBody>
          <a:bodyPr wrap="square" rtlCol="0">
            <a:spAutoFit/>
          </a:bodyPr>
          <a:lstStyle/>
          <a:p>
            <a:r>
              <a:rPr lang="en-US" sz="2000" b="1" dirty="0">
                <a:solidFill>
                  <a:srgbClr val="B52008"/>
                </a:solidFill>
              </a:rPr>
              <a:t>Investigate the links and feedbacks between the climate, vegetation and landform change over past 100 years and evaluate the implications for future</a:t>
            </a:r>
          </a:p>
          <a:p>
            <a:endParaRPr lang="en-US" sz="2000" dirty="0">
              <a:solidFill>
                <a:schemeClr val="tx1"/>
              </a:solidFill>
            </a:endParaRPr>
          </a:p>
          <a:p>
            <a:pPr marL="342900" indent="-342900">
              <a:lnSpc>
                <a:spcPct val="100000"/>
              </a:lnSpc>
              <a:buFontTx/>
              <a:buChar char="-"/>
            </a:pPr>
            <a:r>
              <a:rPr lang="en-US" sz="2000" b="1" dirty="0" smtClean="0">
                <a:solidFill>
                  <a:schemeClr val="tx1"/>
                </a:solidFill>
              </a:rPr>
              <a:t>does increase of vegetation limit the barrier island migration and lead to eventual breakdown by limiting the sand transport? </a:t>
            </a:r>
          </a:p>
          <a:p>
            <a:pPr marL="342900" indent="-342900">
              <a:lnSpc>
                <a:spcPct val="100000"/>
              </a:lnSpc>
              <a:buFontTx/>
              <a:buChar char="-"/>
            </a:pPr>
            <a:r>
              <a:rPr lang="en-US" sz="2000" b="1" dirty="0" smtClean="0">
                <a:solidFill>
                  <a:schemeClr val="tx1"/>
                </a:solidFill>
              </a:rPr>
              <a:t>how does the change in landforms (e.g. types of dunes) influence the type and extent of vegetation? Is there a feedback mechanism?</a:t>
            </a:r>
          </a:p>
          <a:p>
            <a:pPr marL="342900" indent="-342900">
              <a:lnSpc>
                <a:spcPct val="100000"/>
              </a:lnSpc>
              <a:buFontTx/>
              <a:buChar char="-"/>
            </a:pPr>
            <a:r>
              <a:rPr lang="en-US" sz="2000" b="1" dirty="0" smtClean="0">
                <a:solidFill>
                  <a:schemeClr val="tx1"/>
                </a:solidFill>
              </a:rPr>
              <a:t>is there an acceleration in vegetation and landform change? If yes, is climate the primary driver?</a:t>
            </a:r>
            <a:r>
              <a:rPr lang="en-US" sz="2000" b="1" dirty="0">
                <a:solidFill>
                  <a:schemeClr val="tx1"/>
                </a:solidFill>
              </a:rPr>
              <a:t> </a:t>
            </a:r>
            <a:endParaRPr lang="en-US" sz="2000" b="1" dirty="0" smtClean="0">
              <a:solidFill>
                <a:schemeClr val="tx1"/>
              </a:solidFill>
            </a:endParaRPr>
          </a:p>
          <a:p>
            <a:pPr marL="342900" indent="-342900">
              <a:lnSpc>
                <a:spcPct val="100000"/>
              </a:lnSpc>
              <a:buFontTx/>
              <a:buChar char="-"/>
            </a:pPr>
            <a:r>
              <a:rPr lang="en-US" sz="2000" b="1" dirty="0" smtClean="0">
                <a:solidFill>
                  <a:schemeClr val="tx1"/>
                </a:solidFill>
              </a:rPr>
              <a:t>is </a:t>
            </a:r>
            <a:r>
              <a:rPr lang="en-US" sz="2000" b="1" dirty="0">
                <a:solidFill>
                  <a:schemeClr val="tx1"/>
                </a:solidFill>
              </a:rPr>
              <a:t>the impact of vegetation increase more significant than increase in development</a:t>
            </a:r>
            <a:r>
              <a:rPr lang="en-US" sz="2000" b="1" dirty="0" smtClean="0">
                <a:solidFill>
                  <a:schemeClr val="tx1"/>
                </a:solidFill>
              </a:rPr>
              <a:t>?</a:t>
            </a:r>
          </a:p>
          <a:p>
            <a:pPr marL="342900" indent="-342900">
              <a:lnSpc>
                <a:spcPct val="100000"/>
              </a:lnSpc>
              <a:buFontTx/>
              <a:buChar char="-"/>
            </a:pPr>
            <a:r>
              <a:rPr lang="en-US" sz="2000" b="1" dirty="0" smtClean="0">
                <a:solidFill>
                  <a:schemeClr val="tx1"/>
                </a:solidFill>
              </a:rPr>
              <a:t>how does change in vegetation extent and structure influence the storm impacts? </a:t>
            </a:r>
            <a:r>
              <a:rPr lang="en-US" sz="1600" dirty="0" smtClean="0">
                <a:solidFill>
                  <a:schemeClr val="tx1"/>
                </a:solidFill>
              </a:rPr>
              <a:t>(more likely breaches even from small storms, slower recovery? reduced dune erosion and flooding?)  </a:t>
            </a:r>
            <a:endParaRPr lang="en-US" sz="1600" dirty="0">
              <a:solidFill>
                <a:schemeClr val="tx1"/>
              </a:solidFill>
            </a:endParaRPr>
          </a:p>
        </p:txBody>
      </p:sp>
    </p:spTree>
    <p:extLst>
      <p:ext uri="{BB962C8B-B14F-4D97-AF65-F5344CB8AC3E}">
        <p14:creationId xmlns:p14="http://schemas.microsoft.com/office/powerpoint/2010/main" val="23936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8898" name="Picture 2" descr="OBX_googleEart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2605088"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0"/>
          <p:cNvSpPr>
            <a:spLocks noGrp="1" noChangeArrowheads="1"/>
          </p:cNvSpPr>
          <p:nvPr>
            <p:ph type="title" idx="4294967295"/>
          </p:nvPr>
        </p:nvSpPr>
        <p:spPr>
          <a:xfrm>
            <a:off x="3200400" y="228600"/>
            <a:ext cx="5715000" cy="533400"/>
          </a:xfrm>
        </p:spPr>
        <p:txBody>
          <a:bodyPr lIns="123480" rIns="147960" anchor="b"/>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smtClean="0">
                <a:solidFill>
                  <a:srgbClr val="472400"/>
                </a:solidFill>
              </a:rPr>
              <a:t>Barrier islands</a:t>
            </a:r>
          </a:p>
        </p:txBody>
      </p:sp>
      <p:sp>
        <p:nvSpPr>
          <p:cNvPr id="22539" name="Rectangle 11"/>
          <p:cNvSpPr>
            <a:spLocks noGrp="1" noChangeArrowheads="1"/>
          </p:cNvSpPr>
          <p:nvPr>
            <p:ph type="body" idx="4294967295"/>
          </p:nvPr>
        </p:nvSpPr>
        <p:spPr>
          <a:xfrm>
            <a:off x="3124200" y="914400"/>
            <a:ext cx="5715000" cy="2057400"/>
          </a:xfrm>
        </p:spPr>
        <p:txBody>
          <a:bodyPr lIns="41040" rIns="41040"/>
          <a:lstStyle/>
          <a:p>
            <a:pPr marL="96837" indent="0" eaLnBrk="1" hangingPunct="1">
              <a:lnSpc>
                <a:spcPct val="100000"/>
              </a:lnSpc>
              <a:buSzPct val="45000"/>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400" b="1" dirty="0" smtClean="0">
                <a:solidFill>
                  <a:srgbClr val="00664D"/>
                </a:solidFill>
                <a:cs typeface="TimesNewRomanPSMT" charset="0"/>
              </a:rPr>
              <a:t>Dynamic topography: </a:t>
            </a:r>
            <a:r>
              <a:rPr lang="en-US" sz="2400" b="1" dirty="0" smtClean="0">
                <a:solidFill>
                  <a:schemeClr val="tx2"/>
                </a:solidFill>
                <a:cs typeface="TimesNewRomanPSMT" charset="0"/>
              </a:rPr>
              <a:t>sand </a:t>
            </a:r>
            <a:r>
              <a:rPr lang="en-US" sz="2400" b="1" dirty="0" smtClean="0">
                <a:solidFill>
                  <a:schemeClr val="tx2"/>
                </a:solidFill>
                <a:cs typeface="TimesNewRomanPSMT" charset="0"/>
              </a:rPr>
              <a:t>is redistributed by wind, waves, storm surge</a:t>
            </a:r>
          </a:p>
          <a:p>
            <a:pPr marL="96837" indent="0" eaLnBrk="1" hangingPunct="1">
              <a:lnSpc>
                <a:spcPct val="100000"/>
              </a:lnSpc>
              <a:buSzPct val="45000"/>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400" b="1" dirty="0" smtClean="0">
                <a:solidFill>
                  <a:srgbClr val="00664D"/>
                </a:solidFill>
                <a:cs typeface="TimesNewRomanPSMT" charset="0"/>
              </a:rPr>
              <a:t>Vulnerable: </a:t>
            </a:r>
            <a:r>
              <a:rPr lang="en-US" sz="2400" b="1" dirty="0">
                <a:cs typeface="TimesNewRomanPSMT" charset="0"/>
              </a:rPr>
              <a:t>sea level rise, coastal </a:t>
            </a:r>
            <a:r>
              <a:rPr lang="en-US" sz="2400" b="1" dirty="0" smtClean="0">
                <a:cs typeface="TimesNewRomanPSMT" charset="0"/>
              </a:rPr>
              <a:t>erosion, </a:t>
            </a:r>
            <a:r>
              <a:rPr lang="en-US" sz="2400" b="1" dirty="0" smtClean="0">
                <a:cs typeface="TimesNewRomanPSMT" charset="0"/>
              </a:rPr>
              <a:t>inundation</a:t>
            </a:r>
            <a:r>
              <a:rPr lang="en-US" sz="2400" b="1" dirty="0" smtClean="0">
                <a:cs typeface="TimesNewRomanPSMT" charset="0"/>
              </a:rPr>
              <a:t>, breach</a:t>
            </a:r>
          </a:p>
        </p:txBody>
      </p:sp>
      <p:sp>
        <p:nvSpPr>
          <p:cNvPr id="22541" name="Text Box 13"/>
          <p:cNvSpPr txBox="1">
            <a:spLocks noChangeArrowheads="1"/>
          </p:cNvSpPr>
          <p:nvPr/>
        </p:nvSpPr>
        <p:spPr bwMode="auto">
          <a:xfrm>
            <a:off x="1804988" y="5867400"/>
            <a:ext cx="1243012"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i="1" dirty="0" smtClean="0"/>
              <a:t>Cape Hatteras</a:t>
            </a:r>
          </a:p>
        </p:txBody>
      </p:sp>
      <p:pic>
        <p:nvPicPr>
          <p:cNvPr id="208902" name="Picture 1" descr="Rodanthehouse_Nov2010_Bowers.png"/>
          <p:cNvPicPr>
            <a:picLocks noChangeAspect="1"/>
          </p:cNvPicPr>
          <p:nvPr/>
        </p:nvPicPr>
        <p:blipFill>
          <a:blip r:embed="rId4">
            <a:extLst>
              <a:ext uri="{28A0092B-C50C-407E-A947-70E740481C1C}">
                <a14:useLocalDpi xmlns:a14="http://schemas.microsoft.com/office/drawing/2010/main" val="0"/>
              </a:ext>
            </a:extLst>
          </a:blip>
          <a:srcRect l="3337" t="2432" r="3415" b="4253"/>
          <a:stretch>
            <a:fillRect/>
          </a:stretch>
        </p:blipFill>
        <p:spPr bwMode="auto">
          <a:xfrm>
            <a:off x="6096000" y="4572000"/>
            <a:ext cx="2514600" cy="168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b="13068"/>
          <a:stretch>
            <a:fillRect/>
          </a:stretch>
        </p:blipFill>
        <p:spPr bwMode="auto">
          <a:xfrm>
            <a:off x="533400" y="6172200"/>
            <a:ext cx="1143000" cy="304800"/>
          </a:xfrm>
          <a:prstGeom prst="rect">
            <a:avLst/>
          </a:prstGeom>
          <a:noFill/>
          <a:ln>
            <a:noFill/>
          </a:ln>
          <a:effectLst/>
          <a:extLst>
            <a:ext uri="{909E8E84-426E-40dd-AFC4-6F175D3DCCD1}">
              <a14:hiddenFill xmlns:a14="http://schemas.microsoft.com/office/drawing/2010/main">
                <a:blipFill dpi="0" rotWithShape="0">
                  <a:blip/>
                  <a:srcRect b="1306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 name="Text Box 3"/>
          <p:cNvSpPr txBox="1">
            <a:spLocks noChangeArrowheads="1"/>
          </p:cNvSpPr>
          <p:nvPr/>
        </p:nvSpPr>
        <p:spPr bwMode="auto">
          <a:xfrm>
            <a:off x="525463" y="6153150"/>
            <a:ext cx="1303337" cy="17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000" dirty="0" smtClean="0">
                <a:solidFill>
                  <a:srgbClr val="000000"/>
                </a:solidFill>
              </a:rPr>
              <a:t>0                   10km</a:t>
            </a:r>
          </a:p>
        </p:txBody>
      </p:sp>
      <p:sp>
        <p:nvSpPr>
          <p:cNvPr id="23" name="Text Box 4"/>
          <p:cNvSpPr txBox="1">
            <a:spLocks noChangeArrowheads="1"/>
          </p:cNvSpPr>
          <p:nvPr/>
        </p:nvSpPr>
        <p:spPr bwMode="auto">
          <a:xfrm rot="2948291">
            <a:off x="1724025" y="1236663"/>
            <a:ext cx="1171575"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i="1" dirty="0" smtClean="0"/>
              <a:t>Atlantic Ocean</a:t>
            </a:r>
          </a:p>
        </p:txBody>
      </p:sp>
      <p:sp>
        <p:nvSpPr>
          <p:cNvPr id="24" name="Text Box 5"/>
          <p:cNvSpPr txBox="1">
            <a:spLocks noChangeArrowheads="1"/>
          </p:cNvSpPr>
          <p:nvPr/>
        </p:nvSpPr>
        <p:spPr bwMode="auto">
          <a:xfrm>
            <a:off x="914400" y="1905000"/>
            <a:ext cx="1243013"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dirty="0" smtClean="0">
                <a:solidFill>
                  <a:srgbClr val="FFFF00"/>
                </a:solidFill>
              </a:rPr>
              <a:t>Nags Head</a:t>
            </a:r>
          </a:p>
        </p:txBody>
      </p:sp>
      <p:sp>
        <p:nvSpPr>
          <p:cNvPr id="25" name="AutoShape 6"/>
          <p:cNvSpPr>
            <a:spLocks noChangeArrowheads="1"/>
          </p:cNvSpPr>
          <p:nvPr/>
        </p:nvSpPr>
        <p:spPr bwMode="auto">
          <a:xfrm>
            <a:off x="2020888" y="6188075"/>
            <a:ext cx="177800" cy="238125"/>
          </a:xfrm>
          <a:prstGeom prst="upArrow">
            <a:avLst>
              <a:gd name="adj1" fmla="val 50000"/>
              <a:gd name="adj2" fmla="val 33482"/>
            </a:avLst>
          </a:prstGeom>
          <a:noFill/>
          <a:ln w="9360">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6" name="Text Box 7"/>
          <p:cNvSpPr txBox="1">
            <a:spLocks noChangeArrowheads="1"/>
          </p:cNvSpPr>
          <p:nvPr/>
        </p:nvSpPr>
        <p:spPr bwMode="auto">
          <a:xfrm>
            <a:off x="1987550" y="6242050"/>
            <a:ext cx="254000" cy="20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800" smtClean="0">
                <a:solidFill>
                  <a:srgbClr val="000000"/>
                </a:solidFill>
              </a:rPr>
              <a:t>N</a:t>
            </a:r>
          </a:p>
        </p:txBody>
      </p:sp>
      <p:sp>
        <p:nvSpPr>
          <p:cNvPr id="27" name="AutoShape 11"/>
          <p:cNvSpPr>
            <a:spLocks noChangeArrowheads="1"/>
          </p:cNvSpPr>
          <p:nvPr/>
        </p:nvSpPr>
        <p:spPr bwMode="auto">
          <a:xfrm>
            <a:off x="1600200" y="1676400"/>
            <a:ext cx="298450" cy="287338"/>
          </a:xfrm>
          <a:prstGeom prst="roundRect">
            <a:avLst>
              <a:gd name="adj" fmla="val 556"/>
            </a:avLst>
          </a:prstGeom>
          <a:noFill/>
          <a:ln w="183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208910" name="Picture 3" descr="photo_Isabel_USG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8006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1"/>
          <p:cNvSpPr>
            <a:spLocks noChangeArrowheads="1"/>
          </p:cNvSpPr>
          <p:nvPr/>
        </p:nvSpPr>
        <p:spPr bwMode="auto">
          <a:xfrm>
            <a:off x="2216150" y="2379662"/>
            <a:ext cx="298450" cy="287338"/>
          </a:xfrm>
          <a:prstGeom prst="roundRect">
            <a:avLst>
              <a:gd name="adj" fmla="val 556"/>
            </a:avLst>
          </a:prstGeom>
          <a:noFill/>
          <a:ln w="183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 name="Text Box 5"/>
          <p:cNvSpPr txBox="1">
            <a:spLocks noChangeArrowheads="1"/>
          </p:cNvSpPr>
          <p:nvPr/>
        </p:nvSpPr>
        <p:spPr bwMode="auto">
          <a:xfrm>
            <a:off x="1423987" y="2674937"/>
            <a:ext cx="1243013"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dirty="0" smtClean="0">
                <a:solidFill>
                  <a:srgbClr val="FFFF00"/>
                </a:solidFill>
              </a:rPr>
              <a:t>Pea Island</a:t>
            </a:r>
          </a:p>
        </p:txBody>
      </p:sp>
      <p:pic>
        <p:nvPicPr>
          <p:cNvPr id="18" name="Picture 17" descr="Rodanthe_postIrene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2300" y="3035752"/>
            <a:ext cx="2819399" cy="1612448"/>
          </a:xfrm>
          <a:prstGeom prst="rect">
            <a:avLst/>
          </a:prstGeom>
        </p:spPr>
      </p:pic>
      <p:pic>
        <p:nvPicPr>
          <p:cNvPr id="19" name="Picture 18" descr="Rodanthe_postIrene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3047999"/>
            <a:ext cx="2558802" cy="1447801"/>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milycoast_nvizDE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800" y="609600"/>
            <a:ext cx="3759200" cy="3759200"/>
          </a:xfrm>
          <a:prstGeom prst="rect">
            <a:avLst/>
          </a:prstGeom>
        </p:spPr>
      </p:pic>
      <p:sp>
        <p:nvSpPr>
          <p:cNvPr id="27649" name="Rectangle 1"/>
          <p:cNvSpPr>
            <a:spLocks noGrp="1" noChangeArrowheads="1"/>
          </p:cNvSpPr>
          <p:nvPr>
            <p:ph type="title" idx="4294967295"/>
          </p:nvPr>
        </p:nvSpPr>
        <p:spPr>
          <a:xfrm>
            <a:off x="228600" y="273050"/>
            <a:ext cx="8769350" cy="717550"/>
          </a:xfrm>
        </p:spPr>
        <p:txBody>
          <a:bodyPr/>
          <a:lstStyle/>
          <a:p>
            <a:pPr eaLnBrk="1">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smtClean="0">
                <a:solidFill>
                  <a:srgbClr val="472400"/>
                </a:solidFill>
              </a:rPr>
              <a:t>Storm </a:t>
            </a:r>
            <a:r>
              <a:rPr lang="en-US" dirty="0" smtClean="0">
                <a:solidFill>
                  <a:srgbClr val="472400"/>
                </a:solidFill>
              </a:rPr>
              <a:t>Vulnerability</a:t>
            </a:r>
            <a:endParaRPr lang="en-US" dirty="0" smtClean="0">
              <a:solidFill>
                <a:srgbClr val="472400"/>
              </a:solidFill>
            </a:endParaRPr>
          </a:p>
        </p:txBody>
      </p:sp>
      <p:pic>
        <p:nvPicPr>
          <p:cNvPr id="2" name="Picture 1" descr="Rodanthe2008_impactScale.pdf"/>
          <p:cNvPicPr>
            <a:picLocks noChangeAspect="1"/>
          </p:cNvPicPr>
          <p:nvPr/>
        </p:nvPicPr>
        <p:blipFill rotWithShape="1">
          <a:blip r:embed="rId4">
            <a:extLst>
              <a:ext uri="{28A0092B-C50C-407E-A947-70E740481C1C}">
                <a14:useLocalDpi xmlns:a14="http://schemas.microsoft.com/office/drawing/2010/main" val="0"/>
              </a:ext>
            </a:extLst>
          </a:blip>
          <a:srcRect l="3199" r="3936" b="13408"/>
          <a:stretch/>
        </p:blipFill>
        <p:spPr>
          <a:xfrm>
            <a:off x="384330" y="1092200"/>
            <a:ext cx="5330670" cy="5384800"/>
          </a:xfrm>
          <a:prstGeom prst="rect">
            <a:avLst/>
          </a:prstGeom>
        </p:spPr>
      </p:pic>
      <p:pic>
        <p:nvPicPr>
          <p:cNvPr id="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5278" y="1905000"/>
            <a:ext cx="514027" cy="15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 name="Picture 2"/>
          <p:cNvPicPr>
            <a:picLocks noChangeAspect="1"/>
          </p:cNvPicPr>
          <p:nvPr/>
        </p:nvPicPr>
        <p:blipFill>
          <a:blip r:embed="rId6">
            <a:extLst>
              <a:ext uri="{28A0092B-C50C-407E-A947-70E740481C1C}">
                <a14:useLocalDpi xmlns:a14="http://schemas.microsoft.com/office/drawing/2010/main" val="0"/>
              </a:ext>
            </a:extLst>
          </a:blip>
          <a:srcRect l="40836" t="67082"/>
          <a:stretch>
            <a:fillRect/>
          </a:stretch>
        </p:blipFill>
        <p:spPr bwMode="auto">
          <a:xfrm>
            <a:off x="6019800" y="4953000"/>
            <a:ext cx="2754046"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972478" y="1896356"/>
            <a:ext cx="428322" cy="237244"/>
          </a:xfrm>
          <a:prstGeom prst="rect">
            <a:avLst/>
          </a:prstGeom>
          <a:noFill/>
        </p:spPr>
        <p:txBody>
          <a:bodyPr wrap="none" rtlCol="0">
            <a:spAutoFit/>
          </a:bodyPr>
          <a:lstStyle/>
          <a:p>
            <a:r>
              <a:rPr lang="en-US" sz="1000" dirty="0" smtClean="0">
                <a:solidFill>
                  <a:srgbClr val="000000"/>
                </a:solidFill>
              </a:rPr>
              <a:t>1km</a:t>
            </a:r>
            <a:endParaRPr lang="en-US" sz="1000" dirty="0">
              <a:solidFill>
                <a:srgbClr val="000000"/>
              </a:solidFill>
            </a:endParaRPr>
          </a:p>
        </p:txBody>
      </p:sp>
      <p:pic>
        <p:nvPicPr>
          <p:cNvPr id="11" name="Picture 10" descr="Nort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1600" y="1219200"/>
            <a:ext cx="202406" cy="381000"/>
          </a:xfrm>
          <a:prstGeom prst="rect">
            <a:avLst/>
          </a:prstGeom>
        </p:spPr>
      </p:pic>
      <p:pic>
        <p:nvPicPr>
          <p:cNvPr id="12" name="Picture 11" descr="Nort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194697" y="6082903"/>
            <a:ext cx="202406" cy="381000"/>
          </a:xfrm>
          <a:prstGeom prst="rect">
            <a:avLst/>
          </a:prstGeom>
        </p:spPr>
      </p:pic>
      <p:cxnSp>
        <p:nvCxnSpPr>
          <p:cNvPr id="8" name="Straight Arrow Connector 7"/>
          <p:cNvCxnSpPr/>
          <p:nvPr/>
        </p:nvCxnSpPr>
        <p:spPr bwMode="auto">
          <a:xfrm flipH="1">
            <a:off x="7620000" y="1981200"/>
            <a:ext cx="914400" cy="30480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 name="TextBox 14"/>
          <p:cNvSpPr txBox="1"/>
          <p:nvPr/>
        </p:nvSpPr>
        <p:spPr>
          <a:xfrm>
            <a:off x="5867400" y="4603602"/>
            <a:ext cx="2922094" cy="324191"/>
          </a:xfrm>
          <a:prstGeom prst="rect">
            <a:avLst/>
          </a:prstGeom>
          <a:noFill/>
        </p:spPr>
        <p:txBody>
          <a:bodyPr wrap="none" rtlCol="0">
            <a:spAutoFit/>
          </a:bodyPr>
          <a:lstStyle/>
          <a:p>
            <a:r>
              <a:rPr lang="en-US" sz="1600" dirty="0" smtClean="0">
                <a:solidFill>
                  <a:srgbClr val="000000"/>
                </a:solidFill>
              </a:rPr>
              <a:t>High resolution representation</a:t>
            </a:r>
            <a:endParaRPr lang="en-US" sz="1600" dirty="0">
              <a:solidFill>
                <a:srgbClr val="000000"/>
              </a:solidFill>
            </a:endParaRPr>
          </a:p>
        </p:txBody>
      </p:sp>
    </p:spTree>
    <p:extLst>
      <p:ext uri="{BB962C8B-B14F-4D97-AF65-F5344CB8AC3E}">
        <p14:creationId xmlns:p14="http://schemas.microsoft.com/office/powerpoint/2010/main" val="174748899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228600" y="273050"/>
            <a:ext cx="8769350" cy="717550"/>
          </a:xfrm>
        </p:spPr>
        <p:txBody>
          <a:bodyPr/>
          <a:lstStyle/>
          <a:p>
            <a:pPr eaLnBrk="1">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smtClean="0">
                <a:solidFill>
                  <a:srgbClr val="663300"/>
                </a:solidFill>
              </a:rPr>
              <a:t>Storm Vulnerability </a:t>
            </a:r>
            <a:r>
              <a:rPr lang="en-US" dirty="0">
                <a:solidFill>
                  <a:srgbClr val="663300"/>
                </a:solidFill>
              </a:rPr>
              <a:t>F</a:t>
            </a:r>
            <a:r>
              <a:rPr lang="en-US" dirty="0" smtClean="0">
                <a:solidFill>
                  <a:srgbClr val="663300"/>
                </a:solidFill>
              </a:rPr>
              <a:t>actor</a:t>
            </a:r>
          </a:p>
        </p:txBody>
      </p:sp>
      <p:pic>
        <p:nvPicPr>
          <p:cNvPr id="3" name="Picture 2" descr="flythrough_impact_200f.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100" y="952500"/>
            <a:ext cx="6273800" cy="4940300"/>
          </a:xfrm>
          <a:prstGeom prst="rect">
            <a:avLst/>
          </a:prstGeom>
        </p:spPr>
      </p:pic>
    </p:spTree>
    <p:extLst>
      <p:ext uri="{BB962C8B-B14F-4D97-AF65-F5344CB8AC3E}">
        <p14:creationId xmlns:p14="http://schemas.microsoft.com/office/powerpoint/2010/main" val="239358693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685800" y="298450"/>
            <a:ext cx="8002588"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eaLnBrk="1" hangingPunct="1">
              <a:lnSpc>
                <a:spcPct val="100000"/>
              </a:lnSpc>
              <a:buClrTx/>
              <a:buFontTx/>
              <a:buNone/>
              <a:defRPr/>
            </a:pPr>
            <a:r>
              <a:rPr lang="en-US" sz="3600" b="1" dirty="0" smtClean="0">
                <a:solidFill>
                  <a:srgbClr val="472400"/>
                </a:solidFill>
                <a:cs typeface="Arial Unicode MS" charset="0"/>
              </a:rPr>
              <a:t>Dynamic layer for beach-</a:t>
            </a:r>
            <a:r>
              <a:rPr lang="en-US" sz="3600" b="1" dirty="0" err="1" smtClean="0">
                <a:solidFill>
                  <a:srgbClr val="472400"/>
                </a:solidFill>
                <a:cs typeface="Arial Unicode MS" charset="0"/>
              </a:rPr>
              <a:t>foredune</a:t>
            </a:r>
            <a:endParaRPr lang="en-US" sz="3600" b="1" dirty="0" smtClean="0">
              <a:solidFill>
                <a:srgbClr val="472400"/>
              </a:solidFill>
              <a:cs typeface="Arial Unicode MS" charset="0"/>
            </a:endParaRPr>
          </a:p>
        </p:txBody>
      </p:sp>
      <p:sp>
        <p:nvSpPr>
          <p:cNvPr id="24580" name="Text Box 4"/>
          <p:cNvSpPr txBox="1">
            <a:spLocks noChangeArrowheads="1"/>
          </p:cNvSpPr>
          <p:nvPr/>
        </p:nvSpPr>
        <p:spPr bwMode="auto">
          <a:xfrm>
            <a:off x="457200" y="1143000"/>
            <a:ext cx="81915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lstStyle>
            <a:lvl1pPr marL="342900" indent="-33337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FF"/>
                </a:solidFill>
                <a:latin typeface="Arial" charset="0"/>
                <a:ea typeface="ＭＳ Ｐゴシック" charset="0"/>
                <a:cs typeface="ＭＳ Ｐゴシック" charset="0"/>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FF"/>
                </a:solidFill>
                <a:latin typeface="Arial" charset="0"/>
                <a:ea typeface="ＭＳ Ｐゴシック" charset="0"/>
                <a:cs typeface="ＭＳ Ｐゴシック" charset="0"/>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FF"/>
                </a:solidFill>
                <a:latin typeface="Arial" charset="0"/>
                <a:ea typeface="ＭＳ Ｐゴシック" charset="0"/>
                <a:cs typeface="ＭＳ Ｐゴシック" charset="0"/>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FF"/>
                </a:solidFill>
                <a:latin typeface="Arial" charset="0"/>
                <a:ea typeface="ＭＳ Ｐゴシック" charset="0"/>
                <a:cs typeface="ＭＳ Ｐゴシック" charset="0"/>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FF"/>
                </a:solidFill>
                <a:latin typeface="Arial" charset="0"/>
                <a:ea typeface="ＭＳ Ｐゴシック" charset="0"/>
                <a:cs typeface="ＭＳ Ｐゴシック" charset="0"/>
              </a:defRPr>
            </a:lvl9pPr>
          </a:lstStyle>
          <a:p>
            <a:pPr eaLnBrk="1" hangingPunct="1">
              <a:lnSpc>
                <a:spcPct val="100000"/>
              </a:lnSpc>
              <a:buClrTx/>
              <a:buFontTx/>
              <a:buNone/>
              <a:defRPr/>
            </a:pPr>
            <a:r>
              <a:rPr lang="en-GB" b="1" dirty="0" smtClean="0">
                <a:solidFill>
                  <a:srgbClr val="E93E06"/>
                </a:solidFill>
              </a:rPr>
              <a:t>Core surface: </a:t>
            </a:r>
            <a:r>
              <a:rPr lang="en-GB" b="1" dirty="0" smtClean="0">
                <a:solidFill>
                  <a:srgbClr val="000000"/>
                </a:solidFill>
              </a:rPr>
              <a:t>stable for a given period</a:t>
            </a:r>
          </a:p>
          <a:p>
            <a:pPr eaLnBrk="1" hangingPunct="1">
              <a:lnSpc>
                <a:spcPct val="100000"/>
              </a:lnSpc>
              <a:buClrTx/>
              <a:buFontTx/>
              <a:buNone/>
              <a:defRPr/>
            </a:pPr>
            <a:r>
              <a:rPr lang="en-GB" b="1" dirty="0" smtClean="0">
                <a:solidFill>
                  <a:srgbClr val="00BD00"/>
                </a:solidFill>
              </a:rPr>
              <a:t>Envelope surface: </a:t>
            </a:r>
            <a:r>
              <a:rPr lang="en-GB" b="1" dirty="0" smtClean="0">
                <a:solidFill>
                  <a:schemeClr val="tx1"/>
                </a:solidFill>
              </a:rPr>
              <a:t>upper bound of terrain evolution</a:t>
            </a:r>
          </a:p>
          <a:p>
            <a:pPr eaLnBrk="1" hangingPunct="1">
              <a:lnSpc>
                <a:spcPct val="100000"/>
              </a:lnSpc>
              <a:buClrTx/>
              <a:buFontTx/>
              <a:buNone/>
              <a:defRPr/>
            </a:pPr>
            <a:r>
              <a:rPr lang="en-GB" b="1" dirty="0" smtClean="0">
                <a:solidFill>
                  <a:schemeClr val="bg2">
                    <a:lumMod val="75000"/>
                  </a:schemeClr>
                </a:solidFill>
              </a:rPr>
              <a:t>Actual elevation surface</a:t>
            </a:r>
          </a:p>
        </p:txBody>
      </p:sp>
      <p:sp>
        <p:nvSpPr>
          <p:cNvPr id="24583" name="Text Box 7"/>
          <p:cNvSpPr txBox="1">
            <a:spLocks noChangeArrowheads="1"/>
          </p:cNvSpPr>
          <p:nvPr/>
        </p:nvSpPr>
        <p:spPr bwMode="auto">
          <a:xfrm>
            <a:off x="280988" y="4129088"/>
            <a:ext cx="690562" cy="140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smtClean="0"/>
              <a:t>1996</a:t>
            </a:r>
          </a:p>
          <a:p>
            <a:pPr>
              <a:buClrTx/>
              <a:buFontTx/>
              <a:buNone/>
              <a:defRPr/>
            </a:pPr>
            <a:r>
              <a:rPr lang="en-US" sz="1200" smtClean="0"/>
              <a:t>.</a:t>
            </a:r>
          </a:p>
          <a:p>
            <a:pPr>
              <a:buClrTx/>
              <a:buFontTx/>
              <a:buNone/>
              <a:defRPr/>
            </a:pPr>
            <a:r>
              <a:rPr lang="en-US" sz="1200" smtClean="0"/>
              <a:t>.</a:t>
            </a:r>
          </a:p>
          <a:p>
            <a:pPr>
              <a:buClrTx/>
              <a:buFontTx/>
              <a:buNone/>
              <a:defRPr/>
            </a:pPr>
            <a:r>
              <a:rPr lang="en-US" sz="1200" smtClean="0"/>
              <a:t>.</a:t>
            </a:r>
          </a:p>
          <a:p>
            <a:pPr>
              <a:buClrTx/>
              <a:buFontTx/>
              <a:buNone/>
              <a:defRPr/>
            </a:pPr>
            <a:r>
              <a:rPr lang="en-US" sz="1200" smtClean="0"/>
              <a:t>.</a:t>
            </a:r>
          </a:p>
          <a:p>
            <a:pPr>
              <a:buClrTx/>
              <a:buFontTx/>
              <a:buNone/>
              <a:defRPr/>
            </a:pPr>
            <a:r>
              <a:rPr lang="en-US" sz="1200" smtClean="0"/>
              <a:t>2008</a:t>
            </a:r>
          </a:p>
        </p:txBody>
      </p:sp>
      <p:pic>
        <p:nvPicPr>
          <p:cNvPr id="232452" name="Picture 9" descr="NVIZmovi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11450"/>
            <a:ext cx="78486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908675"/>
            <a:ext cx="631825" cy="187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92151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10488" cy="908050"/>
          </a:xfrm>
        </p:spPr>
        <p:txBody>
          <a:bodyPr/>
          <a:lstStyle/>
          <a:p>
            <a:r>
              <a:rPr lang="en-US" dirty="0"/>
              <a:t>C</a:t>
            </a:r>
            <a:r>
              <a:rPr lang="en-US" dirty="0" smtClean="0"/>
              <a:t>anopy height pattern and change</a:t>
            </a:r>
            <a:endParaRPr lang="en-US" dirty="0"/>
          </a:p>
        </p:txBody>
      </p:sp>
      <p:sp>
        <p:nvSpPr>
          <p:cNvPr id="4" name="TextBox 3"/>
          <p:cNvSpPr txBox="1"/>
          <p:nvPr/>
        </p:nvSpPr>
        <p:spPr>
          <a:xfrm>
            <a:off x="959400" y="1371600"/>
            <a:ext cx="7233922" cy="783599"/>
          </a:xfrm>
          <a:prstGeom prst="rect">
            <a:avLst/>
          </a:prstGeom>
          <a:noFill/>
        </p:spPr>
        <p:txBody>
          <a:bodyPr wrap="none" rtlCol="0">
            <a:spAutoFit/>
          </a:bodyPr>
          <a:lstStyle/>
          <a:p>
            <a:r>
              <a:rPr lang="en-US" dirty="0" smtClean="0">
                <a:solidFill>
                  <a:schemeClr val="tx1"/>
                </a:solidFill>
              </a:rPr>
              <a:t>Mountain and coastal forest canopy height mapping </a:t>
            </a:r>
          </a:p>
          <a:p>
            <a:r>
              <a:rPr lang="en-US" dirty="0" smtClean="0">
                <a:solidFill>
                  <a:schemeClr val="tx1"/>
                </a:solidFill>
              </a:rPr>
              <a:t>from </a:t>
            </a:r>
            <a:r>
              <a:rPr lang="en-US" dirty="0" err="1" smtClean="0">
                <a:solidFill>
                  <a:schemeClr val="tx1"/>
                </a:solidFill>
              </a:rPr>
              <a:t>lidar</a:t>
            </a:r>
            <a:endParaRPr lang="en-US" dirty="0">
              <a:solidFill>
                <a:schemeClr val="tx1"/>
              </a:solidFill>
            </a:endParaRPr>
          </a:p>
        </p:txBody>
      </p:sp>
      <p:pic>
        <p:nvPicPr>
          <p:cNvPr id="5" name="Picture 4" descr="shenandonah_treeshe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819400"/>
            <a:ext cx="3048000" cy="2427111"/>
          </a:xfrm>
          <a:prstGeom prst="rect">
            <a:avLst/>
          </a:prstGeom>
        </p:spPr>
      </p:pic>
      <p:pic>
        <p:nvPicPr>
          <p:cNvPr id="6" name="Picture 5" descr="juniper_max_trees3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289" y="2819400"/>
            <a:ext cx="5279729" cy="2971800"/>
          </a:xfrm>
          <a:prstGeom prst="rect">
            <a:avLst/>
          </a:prstGeom>
        </p:spPr>
      </p:pic>
    </p:spTree>
    <p:extLst>
      <p:ext uri="{BB962C8B-B14F-4D97-AF65-F5344CB8AC3E}">
        <p14:creationId xmlns:p14="http://schemas.microsoft.com/office/powerpoint/2010/main" val="462741342"/>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51710</TotalTime>
  <Words>986</Words>
  <Application>Microsoft Macintosh PowerPoint</Application>
  <PresentationFormat>On-screen Show (4:3)</PresentationFormat>
  <Paragraphs>95</Paragraphs>
  <Slides>12</Slides>
  <Notes>11</Notes>
  <HiddenSlides>0</HiddenSlides>
  <MMClips>0</MMClips>
  <ScaleCrop>false</ScaleCrop>
  <HeadingPairs>
    <vt:vector size="4" baseType="variant">
      <vt:variant>
        <vt:lpstr>Theme</vt:lpstr>
      </vt:variant>
      <vt:variant>
        <vt:i4>17</vt:i4>
      </vt:variant>
      <vt:variant>
        <vt:lpstr>Slide Titles</vt:lpstr>
      </vt:variant>
      <vt:variant>
        <vt:i4>12</vt:i4>
      </vt:variant>
    </vt:vector>
  </HeadingPairs>
  <TitlesOfParts>
    <vt:vector size="29"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Geospatial analysis and modeling of interactions between the climate (change) and evolution of vegetation, landforms and storm impacts on NC barrier islands </vt:lpstr>
      <vt:lpstr>Background</vt:lpstr>
      <vt:lpstr>Geospatial analysis of vegetation and landform change</vt:lpstr>
      <vt:lpstr>Research questions</vt:lpstr>
      <vt:lpstr>Barrier islands</vt:lpstr>
      <vt:lpstr>Storm Vulnerability</vt:lpstr>
      <vt:lpstr>Storm Vulnerability Factor</vt:lpstr>
      <vt:lpstr>PowerPoint Presentation</vt:lpstr>
      <vt:lpstr>Canopy height pattern and change</vt:lpstr>
      <vt:lpstr>Visualization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Geomorphometry II: spatial and temporal terrain analysis</dc:title>
  <cp:lastModifiedBy>Helena Mitasova User</cp:lastModifiedBy>
  <cp:revision>236</cp:revision>
  <cp:lastPrinted>2011-09-03T03:58:22Z</cp:lastPrinted>
  <dcterms:created xsi:type="dcterms:W3CDTF">2010-07-15T16:52:41Z</dcterms:created>
  <dcterms:modified xsi:type="dcterms:W3CDTF">2012-02-10T15:53:32Z</dcterms:modified>
</cp:coreProperties>
</file>