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gif" ContentType="image/gif"/>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0" r:id="rId2"/>
    <p:sldMasterId id="2147483651" r:id="rId3"/>
    <p:sldMasterId id="2147483652" r:id="rId4"/>
    <p:sldMasterId id="2147483653" r:id="rId5"/>
    <p:sldMasterId id="2147483654" r:id="rId6"/>
    <p:sldMasterId id="2147483655" r:id="rId7"/>
    <p:sldMasterId id="2147483656" r:id="rId8"/>
    <p:sldMasterId id="2147483657" r:id="rId9"/>
    <p:sldMasterId id="2147483658" r:id="rId10"/>
    <p:sldMasterId id="2147483659" r:id="rId11"/>
    <p:sldMasterId id="2147483660" r:id="rId12"/>
    <p:sldMasterId id="2147483661" r:id="rId13"/>
    <p:sldMasterId id="2147483662" r:id="rId14"/>
    <p:sldMasterId id="2147483663" r:id="rId15"/>
    <p:sldMasterId id="2147483664" r:id="rId16"/>
  </p:sldMasterIdLst>
  <p:notesMasterIdLst>
    <p:notesMasterId r:id="rId34"/>
  </p:notesMasterIdLst>
  <p:handoutMasterIdLst>
    <p:handoutMasterId r:id="rId35"/>
  </p:handoutMasterIdLst>
  <p:sldIdLst>
    <p:sldId id="256" r:id="rId17"/>
    <p:sldId id="295" r:id="rId18"/>
    <p:sldId id="351" r:id="rId19"/>
    <p:sldId id="258" r:id="rId20"/>
    <p:sldId id="340" r:id="rId21"/>
    <p:sldId id="347" r:id="rId22"/>
    <p:sldId id="355" r:id="rId23"/>
    <p:sldId id="364" r:id="rId24"/>
    <p:sldId id="342" r:id="rId25"/>
    <p:sldId id="366" r:id="rId26"/>
    <p:sldId id="358" r:id="rId27"/>
    <p:sldId id="360" r:id="rId28"/>
    <p:sldId id="361" r:id="rId29"/>
    <p:sldId id="345" r:id="rId30"/>
    <p:sldId id="362" r:id="rId31"/>
    <p:sldId id="277" r:id="rId32"/>
    <p:sldId id="367" r:id="rId33"/>
  </p:sldIdLst>
  <p:sldSz cx="9144000" cy="6858000" type="screen4x3"/>
  <p:notesSz cx="6858000" cy="9144000"/>
  <p:defaultTextStyle>
    <a:defPPr>
      <a:defRPr lang="en-GB"/>
    </a:defPPr>
    <a:lvl1pPr algn="l" defTabSz="449263" rtl="0" eaLnBrk="0" fontAlgn="base" hangingPunct="0">
      <a:lnSpc>
        <a:spcPct val="93000"/>
      </a:lnSpc>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1pPr>
    <a:lvl2pPr marL="742950" indent="-285750" algn="l" defTabSz="449263" rtl="0" eaLnBrk="0" fontAlgn="base" hangingPunct="0">
      <a:lnSpc>
        <a:spcPct val="93000"/>
      </a:lnSpc>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2pPr>
    <a:lvl3pPr marL="1143000" indent="-228600" algn="l" defTabSz="449263" rtl="0" eaLnBrk="0" fontAlgn="base" hangingPunct="0">
      <a:lnSpc>
        <a:spcPct val="93000"/>
      </a:lnSpc>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3pPr>
    <a:lvl4pPr marL="1600200" indent="-228600" algn="l" defTabSz="449263" rtl="0" eaLnBrk="0" fontAlgn="base" hangingPunct="0">
      <a:lnSpc>
        <a:spcPct val="93000"/>
      </a:lnSpc>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4pPr>
    <a:lvl5pPr marL="2057400" indent="-228600" algn="l" defTabSz="449263" rtl="0" eaLnBrk="0" fontAlgn="base" hangingPunct="0">
      <a:lnSpc>
        <a:spcPct val="93000"/>
      </a:lnSpc>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0863F"/>
    <a:srgbClr val="472400"/>
    <a:srgbClr val="19FF07"/>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9597" autoAdjust="0"/>
  </p:normalViewPr>
  <p:slideViewPr>
    <p:cSldViewPr>
      <p:cViewPr>
        <p:scale>
          <a:sx n="125" d="100"/>
          <a:sy n="125" d="100"/>
        </p:scale>
        <p:origin x="-792" y="-256"/>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89" d="100"/>
        <a:sy n="89" d="100"/>
      </p:scale>
      <p:origin x="0" y="0"/>
    </p:cViewPr>
  </p:sorter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4.xml"/><Relationship Id="rId21" Type="http://schemas.openxmlformats.org/officeDocument/2006/relationships/slide" Target="slides/slide5.xml"/><Relationship Id="rId22" Type="http://schemas.openxmlformats.org/officeDocument/2006/relationships/slide" Target="slides/slide6.xml"/><Relationship Id="rId23" Type="http://schemas.openxmlformats.org/officeDocument/2006/relationships/slide" Target="slides/slide7.xml"/><Relationship Id="rId24" Type="http://schemas.openxmlformats.org/officeDocument/2006/relationships/slide" Target="slides/slide8.xml"/><Relationship Id="rId25" Type="http://schemas.openxmlformats.org/officeDocument/2006/relationships/slide" Target="slides/slide9.xml"/><Relationship Id="rId26" Type="http://schemas.openxmlformats.org/officeDocument/2006/relationships/slide" Target="slides/slide10.xml"/><Relationship Id="rId27" Type="http://schemas.openxmlformats.org/officeDocument/2006/relationships/slide" Target="slides/slide11.xml"/><Relationship Id="rId28" Type="http://schemas.openxmlformats.org/officeDocument/2006/relationships/slide" Target="slides/slide12.xml"/><Relationship Id="rId29" Type="http://schemas.openxmlformats.org/officeDocument/2006/relationships/slide" Target="slides/slide1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14.xml"/><Relationship Id="rId31" Type="http://schemas.openxmlformats.org/officeDocument/2006/relationships/slide" Target="slides/slide15.xml"/><Relationship Id="rId32" Type="http://schemas.openxmlformats.org/officeDocument/2006/relationships/slide" Target="slides/slide16.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17.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interSettings" Target="printerSettings/printerSettings1.bin"/><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 Target="slides/slide1.xml"/><Relationship Id="rId18" Type="http://schemas.openxmlformats.org/officeDocument/2006/relationships/slide" Target="slides/slide2.xml"/><Relationship Id="rId19" Type="http://schemas.openxmlformats.org/officeDocument/2006/relationships/slide" Target="slides/slide3.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3C9DD79-63C2-EF4B-B91C-223BD799D4A7}" type="datetimeFigureOut">
              <a:rPr lang="en-US" smtClean="0"/>
              <a:t>11/30/12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28073AB-77D8-8348-98B2-3A827C4208E8}" type="slidenum">
              <a:rPr lang="en-US" smtClean="0"/>
              <a:t>‹#›</a:t>
            </a:fld>
            <a:endParaRPr lang="en-US"/>
          </a:p>
        </p:txBody>
      </p:sp>
    </p:spTree>
    <p:extLst>
      <p:ext uri="{BB962C8B-B14F-4D97-AF65-F5344CB8AC3E}">
        <p14:creationId xmlns:p14="http://schemas.microsoft.com/office/powerpoint/2010/main" val="31051843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34"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35"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36"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37"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38"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39"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40"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41"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42"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43"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44"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45" name="AutoShape 1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46" name="AutoShape 1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47" name="AutoShape 1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48" name="AutoShape 1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49" name="AutoShape 1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50" name="AutoShape 1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51" name="AutoShape 1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52" name="AutoShape 2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53" name="AutoShape 2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54" name="AutoShape 2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55" name="AutoShape 2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56" name="AutoShape 2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57" name="AutoShape 2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58" name="AutoShape 2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59" name="AutoShape 2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60" name="AutoShape 2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61" name="AutoShape 2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62" name="AutoShape 3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63" name="AutoShape 3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64" name="AutoShape 3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65" name="AutoShape 3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66" name="AutoShape 3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67" name="AutoShape 3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68" name="AutoShape 3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69" name="AutoShape 3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70" name="AutoShape 3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71" name="AutoShape 3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72" name="Text Box 40"/>
          <p:cNvSpPr txBox="1">
            <a:spLocks noChangeArrowheads="1"/>
          </p:cNvSpPr>
          <p:nvPr/>
        </p:nvSpPr>
        <p:spPr bwMode="auto">
          <a:xfrm>
            <a:off x="0" y="0"/>
            <a:ext cx="296703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73" name="Text Box 41"/>
          <p:cNvSpPr txBox="1">
            <a:spLocks noChangeArrowheads="1"/>
          </p:cNvSpPr>
          <p:nvPr/>
        </p:nvSpPr>
        <p:spPr bwMode="auto">
          <a:xfrm>
            <a:off x="3886200" y="0"/>
            <a:ext cx="296703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74" name="Rectangle 42"/>
          <p:cNvSpPr>
            <a:spLocks noGrp="1" noRot="1" noChangeAspect="1" noChangeArrowheads="1"/>
          </p:cNvSpPr>
          <p:nvPr>
            <p:ph type="sldImg"/>
          </p:nvPr>
        </p:nvSpPr>
        <p:spPr bwMode="auto">
          <a:xfrm>
            <a:off x="1143000" y="685800"/>
            <a:ext cx="4510088" cy="3367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sp>
      <p:sp>
        <p:nvSpPr>
          <p:cNvPr id="18475" name="Rectangle 43"/>
          <p:cNvSpPr>
            <a:spLocks noGrp="1" noChangeArrowheads="1"/>
          </p:cNvSpPr>
          <p:nvPr>
            <p:ph type="body"/>
          </p:nvPr>
        </p:nvSpPr>
        <p:spPr bwMode="auto">
          <a:xfrm>
            <a:off x="914400" y="4343400"/>
            <a:ext cx="4967288" cy="4052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endParaRPr lang="en-US" noProof="0" smtClean="0"/>
          </a:p>
        </p:txBody>
      </p:sp>
      <p:sp>
        <p:nvSpPr>
          <p:cNvPr id="18476" name="Text Box 44"/>
          <p:cNvSpPr txBox="1">
            <a:spLocks noChangeArrowheads="1"/>
          </p:cNvSpPr>
          <p:nvPr/>
        </p:nvSpPr>
        <p:spPr bwMode="auto">
          <a:xfrm>
            <a:off x="0" y="8678863"/>
            <a:ext cx="296703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77" name="Rectangle 45"/>
          <p:cNvSpPr>
            <a:spLocks noGrp="1" noChangeArrowheads="1"/>
          </p:cNvSpPr>
          <p:nvPr>
            <p:ph type="sldNum"/>
          </p:nvPr>
        </p:nvSpPr>
        <p:spPr bwMode="auto">
          <a:xfrm>
            <a:off x="3886200" y="8686800"/>
            <a:ext cx="2909888" cy="395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b" anchorCtr="0" compatLnSpc="1">
            <a:prstTxWarp prst="textNoShape">
              <a:avLst/>
            </a:prstTxWarp>
          </a:bodyPr>
          <a:lstStyle>
            <a:lvl1pPr algn="r" eaLnBrk="1">
              <a:lnSpc>
                <a:spcPct val="100000"/>
              </a:lnSpc>
              <a:buClrTx/>
              <a:buFontTx/>
              <a:buNone/>
              <a:tabLst>
                <a:tab pos="723900" algn="l"/>
                <a:tab pos="1447800" algn="l"/>
                <a:tab pos="2171700" algn="l"/>
                <a:tab pos="2895600" algn="l"/>
              </a:tabLst>
              <a:defRPr sz="1200">
                <a:solidFill>
                  <a:srgbClr val="000000"/>
                </a:solidFill>
                <a:latin typeface="Times New Roman" charset="0"/>
                <a:cs typeface="Arial Unicode MS" charset="0"/>
              </a:defRPr>
            </a:lvl1pPr>
          </a:lstStyle>
          <a:p>
            <a:pPr>
              <a:defRPr/>
            </a:pPr>
            <a:fld id="{F815DD5C-4946-5C48-BCF0-E9708121CB07}" type="slidenum">
              <a:rPr lang="en-GB"/>
              <a:pPr>
                <a:defRPr/>
              </a:pPr>
              <a:t>‹#›</a:t>
            </a:fld>
            <a:endParaRPr lang="en-GB"/>
          </a:p>
        </p:txBody>
      </p:sp>
    </p:spTree>
    <p:extLst>
      <p:ext uri="{BB962C8B-B14F-4D97-AF65-F5344CB8AC3E}">
        <p14:creationId xmlns:p14="http://schemas.microsoft.com/office/powerpoint/2010/main" val="83872016"/>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ＭＳ Ｐゴシック" charset="0"/>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45"/>
          <p:cNvSpPr>
            <a:spLocks noGrp="1" noChangeArrowheads="1"/>
          </p:cNvSpPr>
          <p:nvPr>
            <p:ph type="sldNum" sz="quarter"/>
          </p:nvPr>
        </p:nvSpPr>
        <p:spPr/>
        <p:txBody>
          <a:bodyPr/>
          <a:lstStyle/>
          <a:p>
            <a:pPr>
              <a:defRPr/>
            </a:pPr>
            <a:fld id="{2D5068AE-ABC0-BE48-9893-41E06D3386C5}" type="slidenum">
              <a:rPr lang="en-GB"/>
              <a:pPr>
                <a:defRPr/>
              </a:pPr>
              <a:t>1</a:t>
            </a:fld>
            <a:endParaRPr lang="en-GB"/>
          </a:p>
        </p:txBody>
      </p:sp>
      <p:sp>
        <p:nvSpPr>
          <p:cNvPr id="4198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986" name="Text Box 2"/>
          <p:cNvSpPr txBox="1">
            <a:spLocks noGrp="1" noChangeArrowheads="1"/>
          </p:cNvSpPr>
          <p:nvPr>
            <p:ph type="body"/>
          </p:nvPr>
        </p:nvSpPr>
        <p:spPr>
          <a:xfrm>
            <a:off x="685800" y="4343400"/>
            <a:ext cx="5486400" cy="71120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eaLnBrk="1" hangingPunct="1">
              <a:lnSpc>
                <a:spcPct val="87000"/>
              </a:lnSpc>
              <a:spcBef>
                <a:spcPts val="1600"/>
              </a:spcBef>
              <a:buClrTx/>
              <a:buFontTx/>
              <a:buNone/>
              <a:defRPr/>
            </a:pPr>
            <a:endParaRPr lang="en-GB" sz="1600" dirty="0" smtClean="0">
              <a:latin typeface="Arial"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45"/>
          <p:cNvSpPr>
            <a:spLocks noGrp="1" noChangeArrowheads="1"/>
          </p:cNvSpPr>
          <p:nvPr>
            <p:ph type="sldNum" sz="quarter"/>
          </p:nvPr>
        </p:nvSpPr>
        <p:spPr/>
        <p:txBody>
          <a:bodyPr/>
          <a:lstStyle/>
          <a:p>
            <a:pPr>
              <a:defRPr/>
            </a:pPr>
            <a:fld id="{BD40F9EB-4A57-6B4E-B9D4-6B8161729244}" type="slidenum">
              <a:rPr lang="en-GB"/>
              <a:pPr>
                <a:defRPr/>
              </a:pPr>
              <a:t>4</a:t>
            </a:fld>
            <a:endParaRPr lang="en-GB"/>
          </a:p>
        </p:txBody>
      </p:sp>
      <p:sp>
        <p:nvSpPr>
          <p:cNvPr id="4403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034" name="Text Box 2"/>
          <p:cNvSpPr txBox="1">
            <a:spLocks noGrp="1" noChangeArrowheads="1"/>
          </p:cNvSpPr>
          <p:nvPr>
            <p:ph type="body"/>
          </p:nvPr>
        </p:nvSpPr>
        <p:spPr>
          <a:xfrm>
            <a:off x="685800" y="4343400"/>
            <a:ext cx="5486400" cy="71120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eaLnBrk="1" hangingPunct="1">
              <a:lnSpc>
                <a:spcPct val="87000"/>
              </a:lnSpc>
              <a:spcBef>
                <a:spcPts val="1600"/>
              </a:spcBef>
              <a:buClrTx/>
              <a:buFontTx/>
              <a:buNone/>
              <a:defRPr/>
            </a:pPr>
            <a:r>
              <a:rPr lang="en-GB" sz="1600" smtClean="0">
                <a:latin typeface="Arial" charset="0"/>
                <a:cs typeface="Arial" charset="0"/>
              </a:rPr>
              <a:t>Over the past decade free and open source software (FOSS) has moved into mainstreem and its growth includes a wide range of geospatial software tools. The presentation will briefly describe the principles of FOSS and provide an overview of major FOSS projects that support management, processing, analysis, visualization and on-line distribution of georeferenced data. Interoperability between the different tools enabled by the FOSS concept will be highlighted using examples of applications that combine software developed by several projects, such as GRASS, Mapserver, GDAL, PROJ, R-stats, PostGIS, paraview and others. Special focus will be given to the recent new developments in Geographic Resources Analysis Support System (GRASS, </a:t>
            </a:r>
            <a:r>
              <a:rPr lang="en-GB" sz="1600" u="sng" smtClean="0">
                <a:solidFill>
                  <a:srgbClr val="CCCCFF"/>
                </a:solidFill>
                <a:latin typeface="Arial" charset="0"/>
                <a:cs typeface="Arial" charset="0"/>
              </a:rPr>
              <a:t>http://grass.itc.it</a:t>
            </a:r>
            <a:r>
              <a:rPr lang="en-GB" sz="1600" smtClean="0">
                <a:latin typeface="Arial" charset="0"/>
                <a:cs typeface="Arial" charset="0"/>
              </a:rPr>
              <a:t>). Since its original design as a land management tool for military installationsthe system has evolved into one of the most comprehensive, general purpose GIS and support for environmental modeling has been an integral part of its development. Overview of the GRASS6 capabilities relevant to environmental modeling will be provided, including tools for working with 2D and 3D raster data, the completely redesigned topological 2D/3D vector engine, vector network analysis and SQL-based attribute management. Various graphical user interfaces, such as QGIS and JAVAGRASS, that are being used with GRASS will be introduced and enhancements to 3D dynamic visualization will be presented. Environmental modeling will be illustrated by examples in the area of coastal management and sediment pollution control using the latest lidar data and new or updated GRASS6 modules. The talk will conclude with discussion of visions for the future of FOSS geospatial modeling.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7"/>
          <p:cNvSpPr>
            <a:spLocks noGrp="1" noChangeArrowheads="1"/>
          </p:cNvSpPr>
          <p:nvPr>
            <p:ph type="sldNum"/>
          </p:nvPr>
        </p:nvSpPr>
        <p:spPr>
          <a:ln/>
        </p:spPr>
        <p:txBody>
          <a:bodyPr/>
          <a:lstStyle/>
          <a:p>
            <a:fld id="{583B9F5C-BCAE-42C7-9CB0-57479E1875D4}" type="slidenum">
              <a:rPr lang="en-GB"/>
              <a:pPr/>
              <a:t>5</a:t>
            </a:fld>
            <a:endParaRPr lang="en-GB"/>
          </a:p>
        </p:txBody>
      </p:sp>
      <p:sp>
        <p:nvSpPr>
          <p:cNvPr id="38913" name="Rectangle 1"/>
          <p:cNvSpPr txBox="1">
            <a:spLocks noGrp="1" noRot="1" noChangeAspect="1" noChangeArrowheads="1"/>
          </p:cNvSpPr>
          <p:nvPr>
            <p:ph type="sldImg"/>
          </p:nvPr>
        </p:nvSpPr>
        <p:spPr bwMode="auto">
          <a:xfrm>
            <a:off x="1143000" y="685800"/>
            <a:ext cx="4562475" cy="34226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Rectangle 2"/>
          <p:cNvSpPr txBox="1">
            <a:spLocks noGrp="1" noChangeArrowheads="1"/>
          </p:cNvSpPr>
          <p:nvPr>
            <p:ph type="body" idx="1"/>
          </p:nvPr>
        </p:nvSpPr>
        <p:spPr bwMode="auto">
          <a:xfrm>
            <a:off x="914400" y="4343400"/>
            <a:ext cx="5013325" cy="4103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45"/>
          <p:cNvSpPr>
            <a:spLocks noGrp="1" noChangeArrowheads="1"/>
          </p:cNvSpPr>
          <p:nvPr>
            <p:ph type="sldNum" sz="quarter"/>
          </p:nvPr>
        </p:nvSpPr>
        <p:spPr/>
        <p:txBody>
          <a:bodyPr/>
          <a:lstStyle/>
          <a:p>
            <a:pPr>
              <a:defRPr/>
            </a:pPr>
            <a:fld id="{BD40F9EB-4A57-6B4E-B9D4-6B8161729244}" type="slidenum">
              <a:rPr lang="en-GB"/>
              <a:pPr>
                <a:defRPr/>
              </a:pPr>
              <a:t>6</a:t>
            </a:fld>
            <a:endParaRPr lang="en-GB"/>
          </a:p>
        </p:txBody>
      </p:sp>
      <p:sp>
        <p:nvSpPr>
          <p:cNvPr id="4403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034" name="Text Box 2"/>
          <p:cNvSpPr txBox="1">
            <a:spLocks noGrp="1" noChangeArrowheads="1"/>
          </p:cNvSpPr>
          <p:nvPr>
            <p:ph type="body"/>
          </p:nvPr>
        </p:nvSpPr>
        <p:spPr>
          <a:xfrm>
            <a:off x="685800" y="4343400"/>
            <a:ext cx="5486400" cy="71120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eaLnBrk="1" hangingPunct="1">
              <a:lnSpc>
                <a:spcPct val="87000"/>
              </a:lnSpc>
              <a:spcBef>
                <a:spcPts val="1600"/>
              </a:spcBef>
              <a:buClrTx/>
              <a:buFontTx/>
              <a:buNone/>
              <a:defRPr/>
            </a:pPr>
            <a:r>
              <a:rPr lang="en-GB" sz="1600" smtClean="0">
                <a:latin typeface="Arial" charset="0"/>
                <a:cs typeface="Arial" charset="0"/>
              </a:rPr>
              <a:t>Over the past decade free and open source software (FOSS) has moved into mainstreem and its growth includes a wide range of geospatial software tools. The presentation will briefly describe the principles of FOSS and provide an overview of major FOSS projects that support management, processing, analysis, visualization and on-line distribution of georeferenced data. Interoperability between the different tools enabled by the FOSS concept will be highlighted using examples of applications that combine software developed by several projects, such as GRASS, Mapserver, GDAL, PROJ, R-stats, PostGIS, paraview and others. Special focus will be given to the recent new developments in Geographic Resources Analysis Support System (GRASS, </a:t>
            </a:r>
            <a:r>
              <a:rPr lang="en-GB" sz="1600" u="sng" smtClean="0">
                <a:solidFill>
                  <a:srgbClr val="CCCCFF"/>
                </a:solidFill>
                <a:latin typeface="Arial" charset="0"/>
                <a:cs typeface="Arial" charset="0"/>
              </a:rPr>
              <a:t>http://grass.itc.it</a:t>
            </a:r>
            <a:r>
              <a:rPr lang="en-GB" sz="1600" smtClean="0">
                <a:latin typeface="Arial" charset="0"/>
                <a:cs typeface="Arial" charset="0"/>
              </a:rPr>
              <a:t>). Since its original design as a land management tool for military installationsthe system has evolved into one of the most comprehensive, general purpose GIS and support for environmental modeling has been an integral part of its development. Overview of the GRASS6 capabilities relevant to environmental modeling will be provided, including tools for working with 2D and 3D raster data, the completely redesigned topological 2D/3D vector engine, vector network analysis and SQL-based attribute management. Various graphical user interfaces, such as QGIS and JAVAGRASS, that are being used with GRASS will be introduced and enhancements to 3D dynamic visualization will be presented. Environmental modeling will be illustrated by examples in the area of coastal management and sediment pollution control using the latest lidar data and new or updated GRASS6 modules. The talk will conclude with discussion of visions for the future of FOSS geospatial modeling.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C680640-5BAE-E544-A95B-2AB9386C715C}" type="slidenum">
              <a:rPr lang="en-US"/>
              <a:pPr/>
              <a:t>7</a:t>
            </a:fld>
            <a:endParaRPr lang="en-US"/>
          </a:p>
        </p:txBody>
      </p:sp>
      <p:sp>
        <p:nvSpPr>
          <p:cNvPr id="8193"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194"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C680640-5BAE-E544-A95B-2AB9386C715C}" type="slidenum">
              <a:rPr lang="en-US"/>
              <a:pPr/>
              <a:t>8</a:t>
            </a:fld>
            <a:endParaRPr lang="en-US"/>
          </a:p>
        </p:txBody>
      </p:sp>
      <p:sp>
        <p:nvSpPr>
          <p:cNvPr id="8193"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194"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39"/>
          <p:cNvSpPr>
            <a:spLocks noGrp="1" noChangeArrowheads="1"/>
          </p:cNvSpPr>
          <p:nvPr>
            <p:ph type="sldNum" sz="quarter"/>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fld id="{8A9905FD-04AF-4C4A-9137-9BA15E0141C2}" type="slidenum">
              <a:rPr lang="en-GB" sz="1200">
                <a:latin typeface="Calibri" charset="0"/>
              </a:rPr>
              <a:pPr eaLnBrk="1" hangingPunct="1">
                <a:defRPr/>
              </a:pPr>
              <a:t>13</a:t>
            </a:fld>
            <a:endParaRPr lang="en-GB" sz="1200">
              <a:latin typeface="Calibri" charset="0"/>
            </a:endParaRPr>
          </a:p>
        </p:txBody>
      </p:sp>
      <p:sp>
        <p:nvSpPr>
          <p:cNvPr id="241667" name="Text Box 1"/>
          <p:cNvSpPr txBox="1">
            <a:spLocks noChangeArrowheads="1"/>
          </p:cNvSpPr>
          <p:nvPr/>
        </p:nvSpPr>
        <p:spPr bwMode="auto">
          <a:xfrm>
            <a:off x="3886200" y="8686800"/>
            <a:ext cx="29337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9pPr>
          </a:lstStyle>
          <a:p>
            <a:pPr algn="r" eaLnBrk="1" hangingPunct="1"/>
            <a:fld id="{4A2448E8-8AF2-AD48-A9E5-E29D644E33C5}" type="slidenum">
              <a:rPr lang="en-GB" sz="1200">
                <a:solidFill>
                  <a:srgbClr val="000000"/>
                </a:solidFill>
                <a:latin typeface="Times New Roman" charset="0"/>
              </a:rPr>
              <a:pPr algn="r" eaLnBrk="1" hangingPunct="1"/>
              <a:t>13</a:t>
            </a:fld>
            <a:endParaRPr lang="en-GB" sz="1200">
              <a:solidFill>
                <a:srgbClr val="000000"/>
              </a:solidFill>
              <a:latin typeface="Times New Roman" charset="0"/>
            </a:endParaRPr>
          </a:p>
        </p:txBody>
      </p:sp>
      <p:sp>
        <p:nvSpPr>
          <p:cNvPr id="241668" name="Text Box 2"/>
          <p:cNvSpPr txBox="1">
            <a:spLocks noChangeArrowheads="1"/>
          </p:cNvSpPr>
          <p:nvPr/>
        </p:nvSpPr>
        <p:spPr bwMode="auto">
          <a:xfrm>
            <a:off x="3886200" y="8686800"/>
            <a:ext cx="29670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9pPr>
          </a:lstStyle>
          <a:p>
            <a:pPr algn="r" eaLnBrk="1" hangingPunct="1"/>
            <a:fld id="{F0E4D491-7927-1041-BA71-99887BB3B178}" type="slidenum">
              <a:rPr lang="en-GB" sz="1200">
                <a:solidFill>
                  <a:srgbClr val="000000"/>
                </a:solidFill>
                <a:latin typeface="Calibri" charset="0"/>
              </a:rPr>
              <a:pPr algn="r" eaLnBrk="1" hangingPunct="1"/>
              <a:t>13</a:t>
            </a:fld>
            <a:endParaRPr lang="en-GB" sz="1200">
              <a:solidFill>
                <a:srgbClr val="000000"/>
              </a:solidFill>
              <a:latin typeface="Calibri" charset="0"/>
            </a:endParaRPr>
          </a:p>
        </p:txBody>
      </p:sp>
      <p:sp>
        <p:nvSpPr>
          <p:cNvPr id="241669" name="Text Box 3"/>
          <p:cNvSpPr txBox="1">
            <a:spLocks noChangeArrowheads="1"/>
          </p:cNvSpPr>
          <p:nvPr/>
        </p:nvSpPr>
        <p:spPr bwMode="auto">
          <a:xfrm>
            <a:off x="1008063" y="623888"/>
            <a:ext cx="4033837" cy="3117850"/>
          </a:xfrm>
          <a:prstGeom prst="rect">
            <a:avLst/>
          </a:prstGeom>
          <a:solidFill>
            <a:srgbClr val="FFFFFF"/>
          </a:solidFill>
          <a:ln w="9360">
            <a:solidFill>
              <a:srgbClr val="000000"/>
            </a:solidFill>
            <a:miter lim="800000"/>
            <a:headEnd/>
            <a:tailEnd/>
          </a:ln>
        </p:spPr>
        <p:txBody>
          <a:bodyPr wrap="none" anchor="ctr"/>
          <a:lstStyle/>
          <a:p>
            <a:pPr eaLnBrk="1" hangingPunct="1"/>
            <a:endParaRPr lang="en-US" sz="1800">
              <a:solidFill>
                <a:schemeClr val="tx1"/>
              </a:solidFill>
              <a:latin typeface="Calibri" charset="0"/>
            </a:endParaRPr>
          </a:p>
        </p:txBody>
      </p:sp>
      <p:sp>
        <p:nvSpPr>
          <p:cNvPr id="19462" name="Text Box 4"/>
          <p:cNvSpPr>
            <a:spLocks noGrp="1" noChangeArrowheads="1"/>
          </p:cNvSpPr>
          <p:nvPr>
            <p:ph type="body"/>
          </p:nvPr>
        </p:nvSpPr>
        <p:spPr>
          <a:xfrm>
            <a:off x="685800" y="4341813"/>
            <a:ext cx="5480050" cy="4106862"/>
          </a:xfrm>
        </p:spPr>
        <p:txBody>
          <a:bodyPr anchor="ctr"/>
          <a:lstStyle/>
          <a:p>
            <a:pPr eaLnBrk="1" hangingPunct="1">
              <a:spcBef>
                <a:spcPct val="0"/>
              </a:spcBef>
              <a:defRPr/>
            </a:pPr>
            <a:r>
              <a:rPr lang="en-US" sz="1100" dirty="0">
                <a:latin typeface="Calibri" charset="0"/>
              </a:rPr>
              <a:t>Figure 3: </a:t>
            </a:r>
            <a:r>
              <a:rPr lang="en-US" dirty="0">
                <a:latin typeface="Calibri" charset="0"/>
              </a:rPr>
              <a:t>Representation of terrain evolution using </a:t>
            </a:r>
            <a:r>
              <a:rPr lang="en-US" dirty="0" err="1">
                <a:latin typeface="Calibri" charset="0"/>
              </a:rPr>
              <a:t>trivariate</a:t>
            </a:r>
            <a:r>
              <a:rPr lang="en-US" dirty="0">
                <a:latin typeface="Calibri" charset="0"/>
              </a:rPr>
              <a:t> space-time function: merged time series of point clouds is interpolated into space-time voxel model (Mitasova et al., 2011).</a:t>
            </a:r>
          </a:p>
          <a:p>
            <a:pPr eaLnBrk="1" hangingPunct="1">
              <a:spcBef>
                <a:spcPct val="0"/>
              </a:spcBef>
              <a:defRPr/>
            </a:pPr>
            <a:endParaRPr lang="en-US" dirty="0">
              <a:latin typeface="Calibri" charset="0"/>
            </a:endParaRPr>
          </a:p>
          <a:p>
            <a:pPr eaLnBrk="1" hangingPunct="1">
              <a:spcBef>
                <a:spcPct val="0"/>
              </a:spcBef>
              <a:defRPr/>
            </a:pPr>
            <a:r>
              <a:rPr lang="en-US" dirty="0">
                <a:latin typeface="Calibri" charset="0"/>
              </a:rPr>
              <a:t>*Reviewer asks for a more thorough explanation of how 3D information fits into the 4d cube (3D shape)? The reviewer seems confused here as it is not a 4D cube but a 3D cube for elevation values at space time. Perhaps this figure can be modified to show that at a specific time </a:t>
            </a:r>
            <a:r>
              <a:rPr lang="en-US" dirty="0" err="1">
                <a:latin typeface="Calibri" charset="0"/>
              </a:rPr>
              <a:t>constat</a:t>
            </a:r>
            <a:r>
              <a:rPr lang="en-US" dirty="0">
                <a:latin typeface="Calibri" charset="0"/>
              </a:rPr>
              <a:t> for a </a:t>
            </a:r>
            <a:r>
              <a:rPr lang="en-US" dirty="0" err="1">
                <a:latin typeface="Calibri" charset="0"/>
              </a:rPr>
              <a:t>lidar</a:t>
            </a:r>
            <a:r>
              <a:rPr lang="en-US" dirty="0">
                <a:latin typeface="Calibri" charset="0"/>
              </a:rPr>
              <a:t>-survey you get back out your DEM for that survey. Note also this figure was used in your </a:t>
            </a:r>
            <a:r>
              <a:rPr lang="en-US" dirty="0" err="1">
                <a:latin typeface="Calibri" charset="0"/>
              </a:rPr>
              <a:t>geomorph</a:t>
            </a:r>
            <a:r>
              <a:rPr lang="en-US" dirty="0">
                <a:latin typeface="Calibri" charset="0"/>
              </a:rPr>
              <a:t> paper.</a:t>
            </a:r>
            <a:endParaRPr lang="en-US" sz="1100" dirty="0">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418A738-B5EC-BD45-A4B0-C45CA175931A}" type="slidenum">
              <a:rPr lang="en-US"/>
              <a:pPr>
                <a:defRPr/>
              </a:pPr>
              <a:t>15</a:t>
            </a:fld>
            <a:endParaRPr lang="en-US"/>
          </a:p>
        </p:txBody>
      </p:sp>
      <p:sp>
        <p:nvSpPr>
          <p:cNvPr id="71682" name="Rectangle 2"/>
          <p:cNvSpPr>
            <a:spLocks noGrp="1" noRot="1" noChangeAspect="1" noChangeArrowheads="1" noTextEdit="1"/>
          </p:cNvSpPr>
          <p:nvPr>
            <p:ph type="sldImg"/>
          </p:nvPr>
        </p:nvSpPr>
        <p:spPr>
          <a:xfrm>
            <a:off x="1152525" y="685800"/>
            <a:ext cx="4491038" cy="3367088"/>
          </a:xfrm>
          <a:ln/>
          <a:extLst>
            <a:ext uri="{FAA26D3D-D897-4be2-8F04-BA451C77F1D7}">
              <ma14:placeholderFlag xmlns:ma14="http://schemas.microsoft.com/office/mac/drawingml/2011/main" val="1"/>
            </a:ext>
          </a:extLst>
        </p:spPr>
      </p:sp>
      <p:sp>
        <p:nvSpPr>
          <p:cNvPr id="7168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45"/>
          <p:cNvSpPr>
            <a:spLocks noGrp="1" noChangeArrowheads="1"/>
          </p:cNvSpPr>
          <p:nvPr>
            <p:ph type="sldNum" sz="quarter"/>
          </p:nvPr>
        </p:nvSpPr>
        <p:spPr/>
        <p:txBody>
          <a:bodyPr/>
          <a:lstStyle/>
          <a:p>
            <a:pPr>
              <a:defRPr/>
            </a:pPr>
            <a:fld id="{B56A9BE9-40E1-3348-9339-DDB41409356E}" type="slidenum">
              <a:rPr lang="en-GB"/>
              <a:pPr>
                <a:defRPr/>
              </a:pPr>
              <a:t>16</a:t>
            </a:fld>
            <a:endParaRPr lang="en-GB"/>
          </a:p>
        </p:txBody>
      </p:sp>
      <p:sp>
        <p:nvSpPr>
          <p:cNvPr id="6348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3490" name="Text Box 2"/>
          <p:cNvSpPr txBox="1">
            <a:spLocks noGrp="1" noChangeArrowheads="1"/>
          </p:cNvSpPr>
          <p:nvPr>
            <p:ph type="body"/>
          </p:nvPr>
        </p:nvSpPr>
        <p:spPr>
          <a:xfrm>
            <a:off x="914400" y="4343400"/>
            <a:ext cx="4968875" cy="4054475"/>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idx="10"/>
          </p:nvPr>
        </p:nvSpPr>
        <p:spPr>
          <a:ln/>
        </p:spPr>
        <p:txBody>
          <a:bodyPr/>
          <a:lstStyle>
            <a:lvl1pPr>
              <a:defRPr/>
            </a:lvl1pPr>
          </a:lstStyle>
          <a:p>
            <a:pPr>
              <a:defRPr/>
            </a:pPr>
            <a:fld id="{16467E30-3A8D-984D-BC3B-01B71A291586}" type="slidenum">
              <a:rPr lang="en-US"/>
              <a:pPr>
                <a:defRPr/>
              </a:pPr>
              <a:t>‹#›</a:t>
            </a:fld>
            <a:endParaRPr lang="en-US"/>
          </a:p>
        </p:txBody>
      </p:sp>
    </p:spTree>
    <p:extLst>
      <p:ext uri="{BB962C8B-B14F-4D97-AF65-F5344CB8AC3E}">
        <p14:creationId xmlns:p14="http://schemas.microsoft.com/office/powerpoint/2010/main" val="2101852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idx="10"/>
          </p:nvPr>
        </p:nvSpPr>
        <p:spPr>
          <a:ln/>
        </p:spPr>
        <p:txBody>
          <a:bodyPr/>
          <a:lstStyle>
            <a:lvl1pPr>
              <a:defRPr/>
            </a:lvl1pPr>
          </a:lstStyle>
          <a:p>
            <a:pPr>
              <a:defRPr/>
            </a:pPr>
            <a:fld id="{AB7B90CF-A3B8-934B-AB9A-17040492BE23}" type="slidenum">
              <a:rPr lang="en-US"/>
              <a:pPr>
                <a:defRPr/>
              </a:pPr>
              <a:t>‹#›</a:t>
            </a:fld>
            <a:endParaRPr lang="en-US"/>
          </a:p>
        </p:txBody>
      </p:sp>
    </p:spTree>
    <p:extLst>
      <p:ext uri="{BB962C8B-B14F-4D97-AF65-F5344CB8AC3E}">
        <p14:creationId xmlns:p14="http://schemas.microsoft.com/office/powerpoint/2010/main" val="18655468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FAAA8349-4E9C-8C40-BD75-09FD58DCE4FC}" type="slidenum">
              <a:rPr lang="en-US"/>
              <a:pPr>
                <a:defRPr/>
              </a:pPr>
              <a:t>‹#›</a:t>
            </a:fld>
            <a:fld id="{EDB33AA1-D9DF-9D42-87AB-671C8E7981D1}" type="slidenum">
              <a:rPr lang="en-US"/>
              <a:pPr>
                <a:defRPr/>
              </a:pPr>
              <a:t>‹#›</a:t>
            </a:fld>
            <a:endParaRPr lang="en-US"/>
          </a:p>
        </p:txBody>
      </p:sp>
    </p:spTree>
    <p:extLst>
      <p:ext uri="{BB962C8B-B14F-4D97-AF65-F5344CB8AC3E}">
        <p14:creationId xmlns:p14="http://schemas.microsoft.com/office/powerpoint/2010/main" val="13015641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4C9C1C9B-37E3-7A46-AC87-9AC58125007A}" type="slidenum">
              <a:rPr lang="en-US"/>
              <a:pPr>
                <a:defRPr/>
              </a:pPr>
              <a:t>‹#›</a:t>
            </a:fld>
            <a:fld id="{CEA17FC9-E47E-1948-A4E5-B77ECDD7360D}" type="slidenum">
              <a:rPr lang="en-US"/>
              <a:pPr>
                <a:defRPr/>
              </a:pPr>
              <a:t>‹#›</a:t>
            </a:fld>
            <a:endParaRPr lang="en-US"/>
          </a:p>
        </p:txBody>
      </p:sp>
    </p:spTree>
    <p:extLst>
      <p:ext uri="{BB962C8B-B14F-4D97-AF65-F5344CB8AC3E}">
        <p14:creationId xmlns:p14="http://schemas.microsoft.com/office/powerpoint/2010/main" val="25316023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FB3D8715-42AB-E544-8278-958279F44C36}" type="slidenum">
              <a:rPr lang="en-US"/>
              <a:pPr>
                <a:defRPr/>
              </a:pPr>
              <a:t>‹#›</a:t>
            </a:fld>
            <a:fld id="{93BBF0E8-5708-C74D-B919-2B199C1F9A82}" type="slidenum">
              <a:rPr lang="en-US"/>
              <a:pPr>
                <a:defRPr/>
              </a:pPr>
              <a:t>‹#›</a:t>
            </a:fld>
            <a:endParaRPr lang="en-US"/>
          </a:p>
        </p:txBody>
      </p:sp>
    </p:spTree>
    <p:extLst>
      <p:ext uri="{BB962C8B-B14F-4D97-AF65-F5344CB8AC3E}">
        <p14:creationId xmlns:p14="http://schemas.microsoft.com/office/powerpoint/2010/main" val="279263784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10025"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9625" y="1604963"/>
            <a:ext cx="4011613"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6216AEFC-C09B-0D44-9CF4-86149DA241A5}" type="slidenum">
              <a:rPr lang="en-US"/>
              <a:pPr>
                <a:defRPr/>
              </a:pPr>
              <a:t>‹#›</a:t>
            </a:fld>
            <a:fld id="{FC4A9A1E-2032-0744-860E-292F6DF5B040}" type="slidenum">
              <a:rPr lang="en-US"/>
              <a:pPr>
                <a:defRPr/>
              </a:pPr>
              <a:t>‹#›</a:t>
            </a:fld>
            <a:endParaRPr lang="en-US"/>
          </a:p>
        </p:txBody>
      </p:sp>
    </p:spTree>
    <p:extLst>
      <p:ext uri="{BB962C8B-B14F-4D97-AF65-F5344CB8AC3E}">
        <p14:creationId xmlns:p14="http://schemas.microsoft.com/office/powerpoint/2010/main" val="2270355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idx="10"/>
          </p:nvPr>
        </p:nvSpPr>
        <p:spPr>
          <a:ln/>
        </p:spPr>
        <p:txBody>
          <a:bodyPr/>
          <a:lstStyle>
            <a:lvl1pPr>
              <a:defRPr/>
            </a:lvl1pPr>
          </a:lstStyle>
          <a:p>
            <a:pPr>
              <a:defRPr/>
            </a:pPr>
            <a:r>
              <a:rPr lang="en-US"/>
              <a:t>2/23/10</a:t>
            </a:r>
          </a:p>
        </p:txBody>
      </p:sp>
      <p:sp>
        <p:nvSpPr>
          <p:cNvPr id="8" name="Rectangle 6"/>
          <p:cNvSpPr>
            <a:spLocks noGrp="1" noChangeArrowheads="1"/>
          </p:cNvSpPr>
          <p:nvPr>
            <p:ph type="sldNum" idx="11"/>
          </p:nvPr>
        </p:nvSpPr>
        <p:spPr>
          <a:ln/>
        </p:spPr>
        <p:txBody>
          <a:bodyPr/>
          <a:lstStyle>
            <a:lvl1pPr>
              <a:defRPr/>
            </a:lvl1pPr>
          </a:lstStyle>
          <a:p>
            <a:pPr>
              <a:defRPr/>
            </a:pPr>
            <a:fld id="{18B2EC18-A017-A941-9FB7-164EF6A2A585}" type="slidenum">
              <a:rPr lang="en-US"/>
              <a:pPr>
                <a:defRPr/>
              </a:pPr>
              <a:t>‹#›</a:t>
            </a:fld>
            <a:fld id="{CB62375B-408E-1147-9E68-8CAD873331E6}" type="slidenum">
              <a:rPr lang="en-US"/>
              <a:pPr>
                <a:defRPr/>
              </a:pPr>
              <a:t>‹#›</a:t>
            </a:fld>
            <a:endParaRPr lang="en-US"/>
          </a:p>
        </p:txBody>
      </p:sp>
    </p:spTree>
    <p:extLst>
      <p:ext uri="{BB962C8B-B14F-4D97-AF65-F5344CB8AC3E}">
        <p14:creationId xmlns:p14="http://schemas.microsoft.com/office/powerpoint/2010/main" val="260996676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idx="10"/>
          </p:nvPr>
        </p:nvSpPr>
        <p:spPr>
          <a:ln/>
        </p:spPr>
        <p:txBody>
          <a:bodyPr/>
          <a:lstStyle>
            <a:lvl1pPr>
              <a:defRPr/>
            </a:lvl1pPr>
          </a:lstStyle>
          <a:p>
            <a:pPr>
              <a:defRPr/>
            </a:pPr>
            <a:r>
              <a:rPr lang="en-US"/>
              <a:t>2/23/10</a:t>
            </a:r>
          </a:p>
        </p:txBody>
      </p:sp>
      <p:sp>
        <p:nvSpPr>
          <p:cNvPr id="4" name="Rectangle 6"/>
          <p:cNvSpPr>
            <a:spLocks noGrp="1" noChangeArrowheads="1"/>
          </p:cNvSpPr>
          <p:nvPr>
            <p:ph type="sldNum" idx="11"/>
          </p:nvPr>
        </p:nvSpPr>
        <p:spPr>
          <a:ln/>
        </p:spPr>
        <p:txBody>
          <a:bodyPr/>
          <a:lstStyle>
            <a:lvl1pPr>
              <a:defRPr/>
            </a:lvl1pPr>
          </a:lstStyle>
          <a:p>
            <a:pPr>
              <a:defRPr/>
            </a:pPr>
            <a:fld id="{71E7C1C2-DECA-7240-B871-79E466B53D17}" type="slidenum">
              <a:rPr lang="en-US"/>
              <a:pPr>
                <a:defRPr/>
              </a:pPr>
              <a:t>‹#›</a:t>
            </a:fld>
            <a:fld id="{3FC2C28E-F9F8-CC47-96FE-742C42FF97F6}" type="slidenum">
              <a:rPr lang="en-US"/>
              <a:pPr>
                <a:defRPr/>
              </a:pPr>
              <a:t>‹#›</a:t>
            </a:fld>
            <a:endParaRPr lang="en-US"/>
          </a:p>
        </p:txBody>
      </p:sp>
    </p:spTree>
    <p:extLst>
      <p:ext uri="{BB962C8B-B14F-4D97-AF65-F5344CB8AC3E}">
        <p14:creationId xmlns:p14="http://schemas.microsoft.com/office/powerpoint/2010/main" val="24317518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r>
              <a:rPr lang="en-US"/>
              <a:t>2/23/10</a:t>
            </a:r>
          </a:p>
        </p:txBody>
      </p:sp>
      <p:sp>
        <p:nvSpPr>
          <p:cNvPr id="3" name="Rectangle 6"/>
          <p:cNvSpPr>
            <a:spLocks noGrp="1" noChangeArrowheads="1"/>
          </p:cNvSpPr>
          <p:nvPr>
            <p:ph type="sldNum" idx="11"/>
          </p:nvPr>
        </p:nvSpPr>
        <p:spPr>
          <a:ln/>
        </p:spPr>
        <p:txBody>
          <a:bodyPr/>
          <a:lstStyle>
            <a:lvl1pPr>
              <a:defRPr/>
            </a:lvl1pPr>
          </a:lstStyle>
          <a:p>
            <a:pPr>
              <a:defRPr/>
            </a:pPr>
            <a:fld id="{A67D7294-0DD0-A44C-BC33-420BB9E8D576}" type="slidenum">
              <a:rPr lang="en-US"/>
              <a:pPr>
                <a:defRPr/>
              </a:pPr>
              <a:t>‹#›</a:t>
            </a:fld>
            <a:fld id="{79159635-B6DC-5247-B230-740CADEA8886}" type="slidenum">
              <a:rPr lang="en-US"/>
              <a:pPr>
                <a:defRPr/>
              </a:pPr>
              <a:t>‹#›</a:t>
            </a:fld>
            <a:endParaRPr lang="en-US"/>
          </a:p>
        </p:txBody>
      </p:sp>
    </p:spTree>
    <p:extLst>
      <p:ext uri="{BB962C8B-B14F-4D97-AF65-F5344CB8AC3E}">
        <p14:creationId xmlns:p14="http://schemas.microsoft.com/office/powerpoint/2010/main" val="158308196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762922F8-A53B-C141-B0B1-BE057B972D8F}" type="slidenum">
              <a:rPr lang="en-US"/>
              <a:pPr>
                <a:defRPr/>
              </a:pPr>
              <a:t>‹#›</a:t>
            </a:fld>
            <a:fld id="{C7A7445B-7FC7-0840-9874-B9D7C7063519}" type="slidenum">
              <a:rPr lang="en-US"/>
              <a:pPr>
                <a:defRPr/>
              </a:pPr>
              <a:t>‹#›</a:t>
            </a:fld>
            <a:endParaRPr lang="en-US"/>
          </a:p>
        </p:txBody>
      </p:sp>
    </p:spTree>
    <p:extLst>
      <p:ext uri="{BB962C8B-B14F-4D97-AF65-F5344CB8AC3E}">
        <p14:creationId xmlns:p14="http://schemas.microsoft.com/office/powerpoint/2010/main" val="21260261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1105691A-F8AB-8F4C-B663-319BB50BB714}" type="slidenum">
              <a:rPr lang="en-US"/>
              <a:pPr>
                <a:defRPr/>
              </a:pPr>
              <a:t>‹#›</a:t>
            </a:fld>
            <a:fld id="{DB0FABAF-741F-6944-B62C-0824DC219EDF}" type="slidenum">
              <a:rPr lang="en-US"/>
              <a:pPr>
                <a:defRPr/>
              </a:pPr>
              <a:t>‹#›</a:t>
            </a:fld>
            <a:endParaRPr lang="en-US"/>
          </a:p>
        </p:txBody>
      </p:sp>
    </p:spTree>
    <p:extLst>
      <p:ext uri="{BB962C8B-B14F-4D97-AF65-F5344CB8AC3E}">
        <p14:creationId xmlns:p14="http://schemas.microsoft.com/office/powerpoint/2010/main" val="23783254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DC4EDFEE-774A-8B43-BDB9-4DC10CA1A46F}" type="slidenum">
              <a:rPr lang="en-US"/>
              <a:pPr>
                <a:defRPr/>
              </a:pPr>
              <a:t>‹#›</a:t>
            </a:fld>
            <a:fld id="{BB105F03-6F7E-7C44-818E-FD289602CCEC}" type="slidenum">
              <a:rPr lang="en-US"/>
              <a:pPr>
                <a:defRPr/>
              </a:pPr>
              <a:t>‹#›</a:t>
            </a:fld>
            <a:endParaRPr lang="en-US"/>
          </a:p>
        </p:txBody>
      </p:sp>
    </p:spTree>
    <p:extLst>
      <p:ext uri="{BB962C8B-B14F-4D97-AF65-F5344CB8AC3E}">
        <p14:creationId xmlns:p14="http://schemas.microsoft.com/office/powerpoint/2010/main" val="2673575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69063" y="463550"/>
            <a:ext cx="1927225" cy="55705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63550"/>
            <a:ext cx="5630863" cy="55705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idx="10"/>
          </p:nvPr>
        </p:nvSpPr>
        <p:spPr>
          <a:ln/>
        </p:spPr>
        <p:txBody>
          <a:bodyPr/>
          <a:lstStyle>
            <a:lvl1pPr>
              <a:defRPr/>
            </a:lvl1pPr>
          </a:lstStyle>
          <a:p>
            <a:pPr>
              <a:defRPr/>
            </a:pPr>
            <a:fld id="{6D91C7E0-8C77-B146-A92E-79E34DCB2065}" type="slidenum">
              <a:rPr lang="en-US"/>
              <a:pPr>
                <a:defRPr/>
              </a:pPr>
              <a:t>‹#›</a:t>
            </a:fld>
            <a:endParaRPr lang="en-US"/>
          </a:p>
        </p:txBody>
      </p:sp>
    </p:spTree>
    <p:extLst>
      <p:ext uri="{BB962C8B-B14F-4D97-AF65-F5344CB8AC3E}">
        <p14:creationId xmlns:p14="http://schemas.microsoft.com/office/powerpoint/2010/main" val="120447224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8125" y="1604963"/>
            <a:ext cx="2043113" cy="447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4963"/>
            <a:ext cx="5978525" cy="447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8BBDDFFB-A7D4-254D-814D-0A6A2949AAFE}" type="slidenum">
              <a:rPr lang="en-US"/>
              <a:pPr>
                <a:defRPr/>
              </a:pPr>
              <a:t>‹#›</a:t>
            </a:fld>
            <a:fld id="{0DA13C6E-14C0-F747-8D81-FB5D52F63E0B}" type="slidenum">
              <a:rPr lang="en-US"/>
              <a:pPr>
                <a:defRPr/>
              </a:pPr>
              <a:t>‹#›</a:t>
            </a:fld>
            <a:endParaRPr lang="en-US"/>
          </a:p>
        </p:txBody>
      </p:sp>
    </p:spTree>
    <p:extLst>
      <p:ext uri="{BB962C8B-B14F-4D97-AF65-F5344CB8AC3E}">
        <p14:creationId xmlns:p14="http://schemas.microsoft.com/office/powerpoint/2010/main" val="384286222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30F0FEA8-434B-4C4D-B9DB-D5B32BE1DD6E}" type="slidenum">
              <a:rPr lang="en-US"/>
              <a:pPr>
                <a:defRPr/>
              </a:pPr>
              <a:t>‹#›</a:t>
            </a:fld>
            <a:fld id="{9BE6B7F7-5DBA-1045-8980-006FC5365D82}" type="slidenum">
              <a:rPr lang="en-US"/>
              <a:pPr>
                <a:defRPr/>
              </a:pPr>
              <a:t>‹#›</a:t>
            </a:fld>
            <a:endParaRPr lang="en-US"/>
          </a:p>
        </p:txBody>
      </p:sp>
    </p:spTree>
    <p:extLst>
      <p:ext uri="{BB962C8B-B14F-4D97-AF65-F5344CB8AC3E}">
        <p14:creationId xmlns:p14="http://schemas.microsoft.com/office/powerpoint/2010/main" val="85788666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8CD114F0-5716-7341-B019-FB92C4919C8D}" type="slidenum">
              <a:rPr lang="en-US"/>
              <a:pPr>
                <a:defRPr/>
              </a:pPr>
              <a:t>‹#›</a:t>
            </a:fld>
            <a:fld id="{2D025AB2-93A9-0343-9A69-4690B3AA8709}" type="slidenum">
              <a:rPr lang="en-US"/>
              <a:pPr>
                <a:defRPr/>
              </a:pPr>
              <a:t>‹#›</a:t>
            </a:fld>
            <a:endParaRPr lang="en-US"/>
          </a:p>
        </p:txBody>
      </p:sp>
    </p:spTree>
    <p:extLst>
      <p:ext uri="{BB962C8B-B14F-4D97-AF65-F5344CB8AC3E}">
        <p14:creationId xmlns:p14="http://schemas.microsoft.com/office/powerpoint/2010/main" val="291666224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7D68ED7F-D762-0143-A132-C4C1504C3749}" type="slidenum">
              <a:rPr lang="en-US"/>
              <a:pPr>
                <a:defRPr/>
              </a:pPr>
              <a:t>‹#›</a:t>
            </a:fld>
            <a:fld id="{233DCC6B-7685-A442-9067-ADF16585CBAF}" type="slidenum">
              <a:rPr lang="en-US"/>
              <a:pPr>
                <a:defRPr/>
              </a:pPr>
              <a:t>‹#›</a:t>
            </a:fld>
            <a:endParaRPr lang="en-US"/>
          </a:p>
        </p:txBody>
      </p:sp>
    </p:spTree>
    <p:extLst>
      <p:ext uri="{BB962C8B-B14F-4D97-AF65-F5344CB8AC3E}">
        <p14:creationId xmlns:p14="http://schemas.microsoft.com/office/powerpoint/2010/main" val="36020352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10025"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9625" y="1604963"/>
            <a:ext cx="4011613"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0C760EAD-C972-644C-A25A-C7B1C62C6DB1}" type="slidenum">
              <a:rPr lang="en-US"/>
              <a:pPr>
                <a:defRPr/>
              </a:pPr>
              <a:t>‹#›</a:t>
            </a:fld>
            <a:fld id="{919A7543-CFB7-F449-98FA-474F6BB40F3D}" type="slidenum">
              <a:rPr lang="en-US"/>
              <a:pPr>
                <a:defRPr/>
              </a:pPr>
              <a:t>‹#›</a:t>
            </a:fld>
            <a:endParaRPr lang="en-US"/>
          </a:p>
        </p:txBody>
      </p:sp>
    </p:spTree>
    <p:extLst>
      <p:ext uri="{BB962C8B-B14F-4D97-AF65-F5344CB8AC3E}">
        <p14:creationId xmlns:p14="http://schemas.microsoft.com/office/powerpoint/2010/main" val="203211624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idx="10"/>
          </p:nvPr>
        </p:nvSpPr>
        <p:spPr>
          <a:ln/>
        </p:spPr>
        <p:txBody>
          <a:bodyPr/>
          <a:lstStyle>
            <a:lvl1pPr>
              <a:defRPr/>
            </a:lvl1pPr>
          </a:lstStyle>
          <a:p>
            <a:pPr>
              <a:defRPr/>
            </a:pPr>
            <a:r>
              <a:rPr lang="en-US"/>
              <a:t>2/23/10</a:t>
            </a:r>
          </a:p>
        </p:txBody>
      </p:sp>
      <p:sp>
        <p:nvSpPr>
          <p:cNvPr id="8" name="Rectangle 6"/>
          <p:cNvSpPr>
            <a:spLocks noGrp="1" noChangeArrowheads="1"/>
          </p:cNvSpPr>
          <p:nvPr>
            <p:ph type="sldNum" idx="11"/>
          </p:nvPr>
        </p:nvSpPr>
        <p:spPr>
          <a:ln/>
        </p:spPr>
        <p:txBody>
          <a:bodyPr/>
          <a:lstStyle>
            <a:lvl1pPr>
              <a:defRPr/>
            </a:lvl1pPr>
          </a:lstStyle>
          <a:p>
            <a:pPr>
              <a:defRPr/>
            </a:pPr>
            <a:fld id="{D7CF1B01-393D-1C47-9917-5E907012F956}" type="slidenum">
              <a:rPr lang="en-US"/>
              <a:pPr>
                <a:defRPr/>
              </a:pPr>
              <a:t>‹#›</a:t>
            </a:fld>
            <a:fld id="{4BE6F6C6-F96D-7F4C-833C-7E0D603BD9DC}" type="slidenum">
              <a:rPr lang="en-US"/>
              <a:pPr>
                <a:defRPr/>
              </a:pPr>
              <a:t>‹#›</a:t>
            </a:fld>
            <a:endParaRPr lang="en-US"/>
          </a:p>
        </p:txBody>
      </p:sp>
    </p:spTree>
    <p:extLst>
      <p:ext uri="{BB962C8B-B14F-4D97-AF65-F5344CB8AC3E}">
        <p14:creationId xmlns:p14="http://schemas.microsoft.com/office/powerpoint/2010/main" val="38232857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idx="10"/>
          </p:nvPr>
        </p:nvSpPr>
        <p:spPr>
          <a:ln/>
        </p:spPr>
        <p:txBody>
          <a:bodyPr/>
          <a:lstStyle>
            <a:lvl1pPr>
              <a:defRPr/>
            </a:lvl1pPr>
          </a:lstStyle>
          <a:p>
            <a:pPr>
              <a:defRPr/>
            </a:pPr>
            <a:r>
              <a:rPr lang="en-US"/>
              <a:t>2/23/10</a:t>
            </a:r>
          </a:p>
        </p:txBody>
      </p:sp>
      <p:sp>
        <p:nvSpPr>
          <p:cNvPr id="4" name="Rectangle 6"/>
          <p:cNvSpPr>
            <a:spLocks noGrp="1" noChangeArrowheads="1"/>
          </p:cNvSpPr>
          <p:nvPr>
            <p:ph type="sldNum" idx="11"/>
          </p:nvPr>
        </p:nvSpPr>
        <p:spPr>
          <a:ln/>
        </p:spPr>
        <p:txBody>
          <a:bodyPr/>
          <a:lstStyle>
            <a:lvl1pPr>
              <a:defRPr/>
            </a:lvl1pPr>
          </a:lstStyle>
          <a:p>
            <a:pPr>
              <a:defRPr/>
            </a:pPr>
            <a:fld id="{B5A56295-84DC-AA45-81A5-4843F637E394}" type="slidenum">
              <a:rPr lang="en-US"/>
              <a:pPr>
                <a:defRPr/>
              </a:pPr>
              <a:t>‹#›</a:t>
            </a:fld>
            <a:fld id="{A5883DFA-893E-2040-BD7B-BD1B4945EEB2}" type="slidenum">
              <a:rPr lang="en-US"/>
              <a:pPr>
                <a:defRPr/>
              </a:pPr>
              <a:t>‹#›</a:t>
            </a:fld>
            <a:endParaRPr lang="en-US"/>
          </a:p>
        </p:txBody>
      </p:sp>
    </p:spTree>
    <p:extLst>
      <p:ext uri="{BB962C8B-B14F-4D97-AF65-F5344CB8AC3E}">
        <p14:creationId xmlns:p14="http://schemas.microsoft.com/office/powerpoint/2010/main" val="295460029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r>
              <a:rPr lang="en-US"/>
              <a:t>2/23/10</a:t>
            </a:r>
          </a:p>
        </p:txBody>
      </p:sp>
      <p:sp>
        <p:nvSpPr>
          <p:cNvPr id="3" name="Rectangle 6"/>
          <p:cNvSpPr>
            <a:spLocks noGrp="1" noChangeArrowheads="1"/>
          </p:cNvSpPr>
          <p:nvPr>
            <p:ph type="sldNum" idx="11"/>
          </p:nvPr>
        </p:nvSpPr>
        <p:spPr>
          <a:ln/>
        </p:spPr>
        <p:txBody>
          <a:bodyPr/>
          <a:lstStyle>
            <a:lvl1pPr>
              <a:defRPr/>
            </a:lvl1pPr>
          </a:lstStyle>
          <a:p>
            <a:pPr>
              <a:defRPr/>
            </a:pPr>
            <a:fld id="{BC833706-DD82-A649-BDFC-FE1B2DDC5800}" type="slidenum">
              <a:rPr lang="en-US"/>
              <a:pPr>
                <a:defRPr/>
              </a:pPr>
              <a:t>‹#›</a:t>
            </a:fld>
            <a:fld id="{B12F1DD0-6313-CF4B-A0F1-062FB6961D71}" type="slidenum">
              <a:rPr lang="en-US"/>
              <a:pPr>
                <a:defRPr/>
              </a:pPr>
              <a:t>‹#›</a:t>
            </a:fld>
            <a:endParaRPr lang="en-US"/>
          </a:p>
        </p:txBody>
      </p:sp>
    </p:spTree>
    <p:extLst>
      <p:ext uri="{BB962C8B-B14F-4D97-AF65-F5344CB8AC3E}">
        <p14:creationId xmlns:p14="http://schemas.microsoft.com/office/powerpoint/2010/main" val="24268585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F091C339-96DE-3341-ACE4-EBDA6C507AE2}" type="slidenum">
              <a:rPr lang="en-US"/>
              <a:pPr>
                <a:defRPr/>
              </a:pPr>
              <a:t>‹#›</a:t>
            </a:fld>
            <a:fld id="{2C4EAA77-7CBD-244C-9C6D-7439E491F0E1}" type="slidenum">
              <a:rPr lang="en-US"/>
              <a:pPr>
                <a:defRPr/>
              </a:pPr>
              <a:t>‹#›</a:t>
            </a:fld>
            <a:endParaRPr lang="en-US"/>
          </a:p>
        </p:txBody>
      </p:sp>
    </p:spTree>
    <p:extLst>
      <p:ext uri="{BB962C8B-B14F-4D97-AF65-F5344CB8AC3E}">
        <p14:creationId xmlns:p14="http://schemas.microsoft.com/office/powerpoint/2010/main" val="387708802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BCE02FF8-8417-5149-86C7-D1FA3EC83354}" type="slidenum">
              <a:rPr lang="en-US"/>
              <a:pPr>
                <a:defRPr/>
              </a:pPr>
              <a:t>‹#›</a:t>
            </a:fld>
            <a:fld id="{0BFA8814-C2C0-684F-8E1E-F764CA8FBD50}" type="slidenum">
              <a:rPr lang="en-US"/>
              <a:pPr>
                <a:defRPr/>
              </a:pPr>
              <a:t>‹#›</a:t>
            </a:fld>
            <a:endParaRPr lang="en-US"/>
          </a:p>
        </p:txBody>
      </p:sp>
    </p:spTree>
    <p:extLst>
      <p:ext uri="{BB962C8B-B14F-4D97-AF65-F5344CB8AC3E}">
        <p14:creationId xmlns:p14="http://schemas.microsoft.com/office/powerpoint/2010/main" val="964631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idx="10"/>
          </p:nvPr>
        </p:nvSpPr>
        <p:spPr>
          <a:ln/>
        </p:spPr>
        <p:txBody>
          <a:bodyPr/>
          <a:lstStyle>
            <a:lvl1pPr>
              <a:defRPr/>
            </a:lvl1pPr>
          </a:lstStyle>
          <a:p>
            <a:pPr>
              <a:defRPr/>
            </a:pPr>
            <a:r>
              <a:rPr lang="en-US"/>
              <a:t>2/23/10</a:t>
            </a:r>
          </a:p>
        </p:txBody>
      </p:sp>
      <p:sp>
        <p:nvSpPr>
          <p:cNvPr id="5" name="Rectangle 5"/>
          <p:cNvSpPr>
            <a:spLocks noGrp="1" noChangeArrowheads="1"/>
          </p:cNvSpPr>
          <p:nvPr>
            <p:ph type="sldNum" idx="11"/>
          </p:nvPr>
        </p:nvSpPr>
        <p:spPr>
          <a:ln/>
        </p:spPr>
        <p:txBody>
          <a:bodyPr/>
          <a:lstStyle>
            <a:lvl1pPr>
              <a:defRPr/>
            </a:lvl1pPr>
          </a:lstStyle>
          <a:p>
            <a:pPr>
              <a:defRPr/>
            </a:pPr>
            <a:fld id="{3710D2BF-B384-CB45-A60B-E2907B309302}" type="slidenum">
              <a:rPr lang="en-US"/>
              <a:pPr>
                <a:defRPr/>
              </a:pPr>
              <a:t>‹#›</a:t>
            </a:fld>
            <a:fld id="{4739EC8A-6256-8D48-B1CB-480F8383C342}" type="slidenum">
              <a:rPr lang="en-US"/>
              <a:pPr>
                <a:defRPr/>
              </a:pPr>
              <a:t>‹#›</a:t>
            </a:fld>
            <a:endParaRPr lang="en-US"/>
          </a:p>
        </p:txBody>
      </p:sp>
    </p:spTree>
    <p:extLst>
      <p:ext uri="{BB962C8B-B14F-4D97-AF65-F5344CB8AC3E}">
        <p14:creationId xmlns:p14="http://schemas.microsoft.com/office/powerpoint/2010/main" val="157606946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46954288-A49D-F04C-B3D2-43B437808E08}" type="slidenum">
              <a:rPr lang="en-US"/>
              <a:pPr>
                <a:defRPr/>
              </a:pPr>
              <a:t>‹#›</a:t>
            </a:fld>
            <a:fld id="{F4CFFA9A-DFAA-E449-81F4-92A550BD2069}" type="slidenum">
              <a:rPr lang="en-US"/>
              <a:pPr>
                <a:defRPr/>
              </a:pPr>
              <a:t>‹#›</a:t>
            </a:fld>
            <a:endParaRPr lang="en-US"/>
          </a:p>
        </p:txBody>
      </p:sp>
    </p:spTree>
    <p:extLst>
      <p:ext uri="{BB962C8B-B14F-4D97-AF65-F5344CB8AC3E}">
        <p14:creationId xmlns:p14="http://schemas.microsoft.com/office/powerpoint/2010/main" val="332385215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8125" y="1604963"/>
            <a:ext cx="2043113" cy="447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4963"/>
            <a:ext cx="5978525" cy="447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5E91BC40-0B0C-F445-8B57-539EE77921F6}" type="slidenum">
              <a:rPr lang="en-US"/>
              <a:pPr>
                <a:defRPr/>
              </a:pPr>
              <a:t>‹#›</a:t>
            </a:fld>
            <a:fld id="{6E8E31A9-9CB3-964D-A8F0-A274B51EEF23}" type="slidenum">
              <a:rPr lang="en-US"/>
              <a:pPr>
                <a:defRPr/>
              </a:pPr>
              <a:t>‹#›</a:t>
            </a:fld>
            <a:endParaRPr lang="en-US"/>
          </a:p>
        </p:txBody>
      </p:sp>
    </p:spTree>
    <p:extLst>
      <p:ext uri="{BB962C8B-B14F-4D97-AF65-F5344CB8AC3E}">
        <p14:creationId xmlns:p14="http://schemas.microsoft.com/office/powerpoint/2010/main" val="90287029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C1EC19B4-91E9-5540-93C6-1D9695817211}" type="slidenum">
              <a:rPr lang="en-US"/>
              <a:pPr>
                <a:defRPr/>
              </a:pPr>
              <a:t>‹#›</a:t>
            </a:fld>
            <a:fld id="{985EB6B4-6BD3-BC40-BE4D-924FB86983B2}" type="slidenum">
              <a:rPr lang="en-US"/>
              <a:pPr>
                <a:defRPr/>
              </a:pPr>
              <a:t>‹#›</a:t>
            </a:fld>
            <a:endParaRPr lang="en-US"/>
          </a:p>
        </p:txBody>
      </p:sp>
    </p:spTree>
    <p:extLst>
      <p:ext uri="{BB962C8B-B14F-4D97-AF65-F5344CB8AC3E}">
        <p14:creationId xmlns:p14="http://schemas.microsoft.com/office/powerpoint/2010/main" val="13225895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B148EE3E-E6D2-284B-BFF9-2B672BBD71D3}" type="slidenum">
              <a:rPr lang="en-US"/>
              <a:pPr>
                <a:defRPr/>
              </a:pPr>
              <a:t>‹#›</a:t>
            </a:fld>
            <a:fld id="{13C79A1B-9BAE-A14F-96E4-09C475ABF81F}" type="slidenum">
              <a:rPr lang="en-US"/>
              <a:pPr>
                <a:defRPr/>
              </a:pPr>
              <a:t>‹#›</a:t>
            </a:fld>
            <a:endParaRPr lang="en-US"/>
          </a:p>
        </p:txBody>
      </p:sp>
    </p:spTree>
    <p:extLst>
      <p:ext uri="{BB962C8B-B14F-4D97-AF65-F5344CB8AC3E}">
        <p14:creationId xmlns:p14="http://schemas.microsoft.com/office/powerpoint/2010/main" val="108440159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2C314C0D-1805-5245-8AE4-961DEE01840E}" type="slidenum">
              <a:rPr lang="en-US"/>
              <a:pPr>
                <a:defRPr/>
              </a:pPr>
              <a:t>‹#›</a:t>
            </a:fld>
            <a:fld id="{2112A3D5-0600-D34F-B1DF-E5F551A567DC}" type="slidenum">
              <a:rPr lang="en-US"/>
              <a:pPr>
                <a:defRPr/>
              </a:pPr>
              <a:t>‹#›</a:t>
            </a:fld>
            <a:endParaRPr lang="en-US"/>
          </a:p>
        </p:txBody>
      </p:sp>
    </p:spTree>
    <p:extLst>
      <p:ext uri="{BB962C8B-B14F-4D97-AF65-F5344CB8AC3E}">
        <p14:creationId xmlns:p14="http://schemas.microsoft.com/office/powerpoint/2010/main" val="30549082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10025"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9625" y="1604963"/>
            <a:ext cx="4011613"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3F4D7E75-B311-0443-92F8-07FDB1E408CD}" type="slidenum">
              <a:rPr lang="en-US"/>
              <a:pPr>
                <a:defRPr/>
              </a:pPr>
              <a:t>‹#›</a:t>
            </a:fld>
            <a:fld id="{2A9C4512-84A8-B942-9EFF-ABC0B23197F4}" type="slidenum">
              <a:rPr lang="en-US"/>
              <a:pPr>
                <a:defRPr/>
              </a:pPr>
              <a:t>‹#›</a:t>
            </a:fld>
            <a:endParaRPr lang="en-US"/>
          </a:p>
        </p:txBody>
      </p:sp>
    </p:spTree>
    <p:extLst>
      <p:ext uri="{BB962C8B-B14F-4D97-AF65-F5344CB8AC3E}">
        <p14:creationId xmlns:p14="http://schemas.microsoft.com/office/powerpoint/2010/main" val="201537217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idx="10"/>
          </p:nvPr>
        </p:nvSpPr>
        <p:spPr>
          <a:ln/>
        </p:spPr>
        <p:txBody>
          <a:bodyPr/>
          <a:lstStyle>
            <a:lvl1pPr>
              <a:defRPr/>
            </a:lvl1pPr>
          </a:lstStyle>
          <a:p>
            <a:pPr>
              <a:defRPr/>
            </a:pPr>
            <a:r>
              <a:rPr lang="en-US"/>
              <a:t>2/23/10</a:t>
            </a:r>
          </a:p>
        </p:txBody>
      </p:sp>
      <p:sp>
        <p:nvSpPr>
          <p:cNvPr id="8" name="Rectangle 6"/>
          <p:cNvSpPr>
            <a:spLocks noGrp="1" noChangeArrowheads="1"/>
          </p:cNvSpPr>
          <p:nvPr>
            <p:ph type="sldNum" idx="11"/>
          </p:nvPr>
        </p:nvSpPr>
        <p:spPr>
          <a:ln/>
        </p:spPr>
        <p:txBody>
          <a:bodyPr/>
          <a:lstStyle>
            <a:lvl1pPr>
              <a:defRPr/>
            </a:lvl1pPr>
          </a:lstStyle>
          <a:p>
            <a:pPr>
              <a:defRPr/>
            </a:pPr>
            <a:fld id="{6A347E2C-93A6-244A-B989-03D404FC5FA9}" type="slidenum">
              <a:rPr lang="en-US"/>
              <a:pPr>
                <a:defRPr/>
              </a:pPr>
              <a:t>‹#›</a:t>
            </a:fld>
            <a:fld id="{47FCF0A0-1E94-9241-A0A6-B339C6E6811D}" type="slidenum">
              <a:rPr lang="en-US"/>
              <a:pPr>
                <a:defRPr/>
              </a:pPr>
              <a:t>‹#›</a:t>
            </a:fld>
            <a:endParaRPr lang="en-US"/>
          </a:p>
        </p:txBody>
      </p:sp>
    </p:spTree>
    <p:extLst>
      <p:ext uri="{BB962C8B-B14F-4D97-AF65-F5344CB8AC3E}">
        <p14:creationId xmlns:p14="http://schemas.microsoft.com/office/powerpoint/2010/main" val="216454118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idx="10"/>
          </p:nvPr>
        </p:nvSpPr>
        <p:spPr>
          <a:ln/>
        </p:spPr>
        <p:txBody>
          <a:bodyPr/>
          <a:lstStyle>
            <a:lvl1pPr>
              <a:defRPr/>
            </a:lvl1pPr>
          </a:lstStyle>
          <a:p>
            <a:pPr>
              <a:defRPr/>
            </a:pPr>
            <a:r>
              <a:rPr lang="en-US"/>
              <a:t>2/23/10</a:t>
            </a:r>
          </a:p>
        </p:txBody>
      </p:sp>
      <p:sp>
        <p:nvSpPr>
          <p:cNvPr id="4" name="Rectangle 6"/>
          <p:cNvSpPr>
            <a:spLocks noGrp="1" noChangeArrowheads="1"/>
          </p:cNvSpPr>
          <p:nvPr>
            <p:ph type="sldNum" idx="11"/>
          </p:nvPr>
        </p:nvSpPr>
        <p:spPr>
          <a:ln/>
        </p:spPr>
        <p:txBody>
          <a:bodyPr/>
          <a:lstStyle>
            <a:lvl1pPr>
              <a:defRPr/>
            </a:lvl1pPr>
          </a:lstStyle>
          <a:p>
            <a:pPr>
              <a:defRPr/>
            </a:pPr>
            <a:fld id="{C2B34A7E-72AD-E943-8D3E-6563D8563EBC}" type="slidenum">
              <a:rPr lang="en-US"/>
              <a:pPr>
                <a:defRPr/>
              </a:pPr>
              <a:t>‹#›</a:t>
            </a:fld>
            <a:fld id="{3F5F0EB8-C77B-FA4E-8E18-90B856F0A261}" type="slidenum">
              <a:rPr lang="en-US"/>
              <a:pPr>
                <a:defRPr/>
              </a:pPr>
              <a:t>‹#›</a:t>
            </a:fld>
            <a:endParaRPr lang="en-US"/>
          </a:p>
        </p:txBody>
      </p:sp>
    </p:spTree>
    <p:extLst>
      <p:ext uri="{BB962C8B-B14F-4D97-AF65-F5344CB8AC3E}">
        <p14:creationId xmlns:p14="http://schemas.microsoft.com/office/powerpoint/2010/main" val="55357530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r>
              <a:rPr lang="en-US"/>
              <a:t>2/23/10</a:t>
            </a:r>
          </a:p>
        </p:txBody>
      </p:sp>
      <p:sp>
        <p:nvSpPr>
          <p:cNvPr id="3" name="Rectangle 6"/>
          <p:cNvSpPr>
            <a:spLocks noGrp="1" noChangeArrowheads="1"/>
          </p:cNvSpPr>
          <p:nvPr>
            <p:ph type="sldNum" idx="11"/>
          </p:nvPr>
        </p:nvSpPr>
        <p:spPr>
          <a:ln/>
        </p:spPr>
        <p:txBody>
          <a:bodyPr/>
          <a:lstStyle>
            <a:lvl1pPr>
              <a:defRPr/>
            </a:lvl1pPr>
          </a:lstStyle>
          <a:p>
            <a:pPr>
              <a:defRPr/>
            </a:pPr>
            <a:fld id="{2AB0CAC3-7D9E-A94E-82C9-0DFDDA41EB81}" type="slidenum">
              <a:rPr lang="en-US"/>
              <a:pPr>
                <a:defRPr/>
              </a:pPr>
              <a:t>‹#›</a:t>
            </a:fld>
            <a:fld id="{93FC0411-BF2F-D84D-A8B4-0DE5BB497D9C}" type="slidenum">
              <a:rPr lang="en-US"/>
              <a:pPr>
                <a:defRPr/>
              </a:pPr>
              <a:t>‹#›</a:t>
            </a:fld>
            <a:endParaRPr lang="en-US"/>
          </a:p>
        </p:txBody>
      </p:sp>
    </p:spTree>
    <p:extLst>
      <p:ext uri="{BB962C8B-B14F-4D97-AF65-F5344CB8AC3E}">
        <p14:creationId xmlns:p14="http://schemas.microsoft.com/office/powerpoint/2010/main" val="21429870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102348EC-E66E-8740-993E-1FF38A5C7151}" type="slidenum">
              <a:rPr lang="en-US"/>
              <a:pPr>
                <a:defRPr/>
              </a:pPr>
              <a:t>‹#›</a:t>
            </a:fld>
            <a:fld id="{1E8CFDEF-2CD7-5946-A131-88CE41FB4754}" type="slidenum">
              <a:rPr lang="en-US"/>
              <a:pPr>
                <a:defRPr/>
              </a:pPr>
              <a:t>‹#›</a:t>
            </a:fld>
            <a:endParaRPr lang="en-US"/>
          </a:p>
        </p:txBody>
      </p:sp>
    </p:spTree>
    <p:extLst>
      <p:ext uri="{BB962C8B-B14F-4D97-AF65-F5344CB8AC3E}">
        <p14:creationId xmlns:p14="http://schemas.microsoft.com/office/powerpoint/2010/main" val="40935940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r>
              <a:rPr lang="en-US"/>
              <a:t>2/23/10</a:t>
            </a:r>
          </a:p>
        </p:txBody>
      </p:sp>
      <p:sp>
        <p:nvSpPr>
          <p:cNvPr id="5" name="Rectangle 5"/>
          <p:cNvSpPr>
            <a:spLocks noGrp="1" noChangeArrowheads="1"/>
          </p:cNvSpPr>
          <p:nvPr>
            <p:ph type="sldNum" idx="11"/>
          </p:nvPr>
        </p:nvSpPr>
        <p:spPr>
          <a:ln/>
        </p:spPr>
        <p:txBody>
          <a:bodyPr/>
          <a:lstStyle>
            <a:lvl1pPr>
              <a:defRPr/>
            </a:lvl1pPr>
          </a:lstStyle>
          <a:p>
            <a:pPr>
              <a:defRPr/>
            </a:pPr>
            <a:fld id="{5DF75293-D06A-2F45-A00B-1F4895224426}" type="slidenum">
              <a:rPr lang="en-US"/>
              <a:pPr>
                <a:defRPr/>
              </a:pPr>
              <a:t>‹#›</a:t>
            </a:fld>
            <a:fld id="{51A0E206-F84E-0C41-B0B2-1F9429898700}" type="slidenum">
              <a:rPr lang="en-US"/>
              <a:pPr>
                <a:defRPr/>
              </a:pPr>
              <a:t>‹#›</a:t>
            </a:fld>
            <a:endParaRPr lang="en-US"/>
          </a:p>
        </p:txBody>
      </p:sp>
    </p:spTree>
    <p:extLst>
      <p:ext uri="{BB962C8B-B14F-4D97-AF65-F5344CB8AC3E}">
        <p14:creationId xmlns:p14="http://schemas.microsoft.com/office/powerpoint/2010/main" val="354786066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06479996-7CED-B449-BE4F-5DAF1AD29F52}" type="slidenum">
              <a:rPr lang="en-US"/>
              <a:pPr>
                <a:defRPr/>
              </a:pPr>
              <a:t>‹#›</a:t>
            </a:fld>
            <a:fld id="{B690097D-99EB-CA43-996B-64B8103FF7BD}" type="slidenum">
              <a:rPr lang="en-US"/>
              <a:pPr>
                <a:defRPr/>
              </a:pPr>
              <a:t>‹#›</a:t>
            </a:fld>
            <a:endParaRPr lang="en-US"/>
          </a:p>
        </p:txBody>
      </p:sp>
    </p:spTree>
    <p:extLst>
      <p:ext uri="{BB962C8B-B14F-4D97-AF65-F5344CB8AC3E}">
        <p14:creationId xmlns:p14="http://schemas.microsoft.com/office/powerpoint/2010/main" val="410615388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9BEF64EC-A624-4341-B36F-928ABBFBF90C}" type="slidenum">
              <a:rPr lang="en-US"/>
              <a:pPr>
                <a:defRPr/>
              </a:pPr>
              <a:t>‹#›</a:t>
            </a:fld>
            <a:fld id="{16A246B9-E293-CD43-A02D-4B0E089571FC}" type="slidenum">
              <a:rPr lang="en-US"/>
              <a:pPr>
                <a:defRPr/>
              </a:pPr>
              <a:t>‹#›</a:t>
            </a:fld>
            <a:endParaRPr lang="en-US"/>
          </a:p>
        </p:txBody>
      </p:sp>
    </p:spTree>
    <p:extLst>
      <p:ext uri="{BB962C8B-B14F-4D97-AF65-F5344CB8AC3E}">
        <p14:creationId xmlns:p14="http://schemas.microsoft.com/office/powerpoint/2010/main" val="202482522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8125" y="1604963"/>
            <a:ext cx="2043113" cy="447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4963"/>
            <a:ext cx="5978525" cy="447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CADFB7D2-395F-6F4C-8715-F6BD9F66E99E}" type="slidenum">
              <a:rPr lang="en-US"/>
              <a:pPr>
                <a:defRPr/>
              </a:pPr>
              <a:t>‹#›</a:t>
            </a:fld>
            <a:fld id="{43A85532-CB31-F04C-B6F0-C00D2AD08A38}" type="slidenum">
              <a:rPr lang="en-US"/>
              <a:pPr>
                <a:defRPr/>
              </a:pPr>
              <a:t>‹#›</a:t>
            </a:fld>
            <a:endParaRPr lang="en-US"/>
          </a:p>
        </p:txBody>
      </p:sp>
    </p:spTree>
    <p:extLst>
      <p:ext uri="{BB962C8B-B14F-4D97-AF65-F5344CB8AC3E}">
        <p14:creationId xmlns:p14="http://schemas.microsoft.com/office/powerpoint/2010/main" val="327993935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3508E928-38AC-DE43-8F02-6C2033683757}" type="slidenum">
              <a:rPr lang="en-US"/>
              <a:pPr>
                <a:defRPr/>
              </a:pPr>
              <a:t>‹#›</a:t>
            </a:fld>
            <a:fld id="{A18D4FDE-3BB6-4B4E-8CF6-0782F1DB8866}" type="slidenum">
              <a:rPr lang="en-US"/>
              <a:pPr>
                <a:defRPr/>
              </a:pPr>
              <a:t>‹#›</a:t>
            </a:fld>
            <a:endParaRPr lang="en-US"/>
          </a:p>
        </p:txBody>
      </p:sp>
    </p:spTree>
    <p:extLst>
      <p:ext uri="{BB962C8B-B14F-4D97-AF65-F5344CB8AC3E}">
        <p14:creationId xmlns:p14="http://schemas.microsoft.com/office/powerpoint/2010/main" val="272026956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F3E7C2E8-6CEF-3542-9314-6FC4300668AE}" type="slidenum">
              <a:rPr lang="en-US"/>
              <a:pPr>
                <a:defRPr/>
              </a:pPr>
              <a:t>‹#›</a:t>
            </a:fld>
            <a:fld id="{4375AEB8-0E19-4449-B7DF-1B6B6CF56DFE}" type="slidenum">
              <a:rPr lang="en-US"/>
              <a:pPr>
                <a:defRPr/>
              </a:pPr>
              <a:t>‹#›</a:t>
            </a:fld>
            <a:endParaRPr lang="en-US"/>
          </a:p>
        </p:txBody>
      </p:sp>
    </p:spTree>
    <p:extLst>
      <p:ext uri="{BB962C8B-B14F-4D97-AF65-F5344CB8AC3E}">
        <p14:creationId xmlns:p14="http://schemas.microsoft.com/office/powerpoint/2010/main" val="147543640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431F2911-683D-F04C-A046-B5CDA8E7A5DC}" type="slidenum">
              <a:rPr lang="en-US"/>
              <a:pPr>
                <a:defRPr/>
              </a:pPr>
              <a:t>‹#›</a:t>
            </a:fld>
            <a:fld id="{270621B5-D68A-A743-A00A-F68FE956EA41}" type="slidenum">
              <a:rPr lang="en-US"/>
              <a:pPr>
                <a:defRPr/>
              </a:pPr>
              <a:t>‹#›</a:t>
            </a:fld>
            <a:endParaRPr lang="en-US"/>
          </a:p>
        </p:txBody>
      </p:sp>
    </p:spTree>
    <p:extLst>
      <p:ext uri="{BB962C8B-B14F-4D97-AF65-F5344CB8AC3E}">
        <p14:creationId xmlns:p14="http://schemas.microsoft.com/office/powerpoint/2010/main" val="342441681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10025"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9625" y="1604963"/>
            <a:ext cx="4011613"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40809A7F-8741-1B46-AFF4-F69799B8A63B}" type="slidenum">
              <a:rPr lang="en-US"/>
              <a:pPr>
                <a:defRPr/>
              </a:pPr>
              <a:t>‹#›</a:t>
            </a:fld>
            <a:fld id="{5B681B05-D59F-CB49-8A5B-4A1644CB7736}" type="slidenum">
              <a:rPr lang="en-US"/>
              <a:pPr>
                <a:defRPr/>
              </a:pPr>
              <a:t>‹#›</a:t>
            </a:fld>
            <a:endParaRPr lang="en-US"/>
          </a:p>
        </p:txBody>
      </p:sp>
    </p:spTree>
    <p:extLst>
      <p:ext uri="{BB962C8B-B14F-4D97-AF65-F5344CB8AC3E}">
        <p14:creationId xmlns:p14="http://schemas.microsoft.com/office/powerpoint/2010/main" val="412720506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idx="10"/>
          </p:nvPr>
        </p:nvSpPr>
        <p:spPr>
          <a:ln/>
        </p:spPr>
        <p:txBody>
          <a:bodyPr/>
          <a:lstStyle>
            <a:lvl1pPr>
              <a:defRPr/>
            </a:lvl1pPr>
          </a:lstStyle>
          <a:p>
            <a:pPr>
              <a:defRPr/>
            </a:pPr>
            <a:r>
              <a:rPr lang="en-US"/>
              <a:t>2/23/10</a:t>
            </a:r>
          </a:p>
        </p:txBody>
      </p:sp>
      <p:sp>
        <p:nvSpPr>
          <p:cNvPr id="8" name="Rectangle 6"/>
          <p:cNvSpPr>
            <a:spLocks noGrp="1" noChangeArrowheads="1"/>
          </p:cNvSpPr>
          <p:nvPr>
            <p:ph type="sldNum" idx="11"/>
          </p:nvPr>
        </p:nvSpPr>
        <p:spPr>
          <a:ln/>
        </p:spPr>
        <p:txBody>
          <a:bodyPr/>
          <a:lstStyle>
            <a:lvl1pPr>
              <a:defRPr/>
            </a:lvl1pPr>
          </a:lstStyle>
          <a:p>
            <a:pPr>
              <a:defRPr/>
            </a:pPr>
            <a:fld id="{D8E31D86-6539-AA4F-BC9A-87C4EB13113B}" type="slidenum">
              <a:rPr lang="en-US"/>
              <a:pPr>
                <a:defRPr/>
              </a:pPr>
              <a:t>‹#›</a:t>
            </a:fld>
            <a:fld id="{5940F0F3-C241-2341-8A55-47AF317DB58A}" type="slidenum">
              <a:rPr lang="en-US"/>
              <a:pPr>
                <a:defRPr/>
              </a:pPr>
              <a:t>‹#›</a:t>
            </a:fld>
            <a:endParaRPr lang="en-US"/>
          </a:p>
        </p:txBody>
      </p:sp>
    </p:spTree>
    <p:extLst>
      <p:ext uri="{BB962C8B-B14F-4D97-AF65-F5344CB8AC3E}">
        <p14:creationId xmlns:p14="http://schemas.microsoft.com/office/powerpoint/2010/main" val="40563584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idx="10"/>
          </p:nvPr>
        </p:nvSpPr>
        <p:spPr>
          <a:ln/>
        </p:spPr>
        <p:txBody>
          <a:bodyPr/>
          <a:lstStyle>
            <a:lvl1pPr>
              <a:defRPr/>
            </a:lvl1pPr>
          </a:lstStyle>
          <a:p>
            <a:pPr>
              <a:defRPr/>
            </a:pPr>
            <a:r>
              <a:rPr lang="en-US"/>
              <a:t>2/23/10</a:t>
            </a:r>
          </a:p>
        </p:txBody>
      </p:sp>
      <p:sp>
        <p:nvSpPr>
          <p:cNvPr id="4" name="Rectangle 6"/>
          <p:cNvSpPr>
            <a:spLocks noGrp="1" noChangeArrowheads="1"/>
          </p:cNvSpPr>
          <p:nvPr>
            <p:ph type="sldNum" idx="11"/>
          </p:nvPr>
        </p:nvSpPr>
        <p:spPr>
          <a:ln/>
        </p:spPr>
        <p:txBody>
          <a:bodyPr/>
          <a:lstStyle>
            <a:lvl1pPr>
              <a:defRPr/>
            </a:lvl1pPr>
          </a:lstStyle>
          <a:p>
            <a:pPr>
              <a:defRPr/>
            </a:pPr>
            <a:fld id="{7B78E596-AE43-BA4B-ADB1-F00A3A6F3780}" type="slidenum">
              <a:rPr lang="en-US"/>
              <a:pPr>
                <a:defRPr/>
              </a:pPr>
              <a:t>‹#›</a:t>
            </a:fld>
            <a:fld id="{1EE320F3-0FE4-724F-9A4D-C117F3EC2DAE}" type="slidenum">
              <a:rPr lang="en-US"/>
              <a:pPr>
                <a:defRPr/>
              </a:pPr>
              <a:t>‹#›</a:t>
            </a:fld>
            <a:endParaRPr lang="en-US"/>
          </a:p>
        </p:txBody>
      </p:sp>
    </p:spTree>
    <p:extLst>
      <p:ext uri="{BB962C8B-B14F-4D97-AF65-F5344CB8AC3E}">
        <p14:creationId xmlns:p14="http://schemas.microsoft.com/office/powerpoint/2010/main" val="40379246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r>
              <a:rPr lang="en-US"/>
              <a:t>2/23/10</a:t>
            </a:r>
          </a:p>
        </p:txBody>
      </p:sp>
      <p:sp>
        <p:nvSpPr>
          <p:cNvPr id="3" name="Rectangle 6"/>
          <p:cNvSpPr>
            <a:spLocks noGrp="1" noChangeArrowheads="1"/>
          </p:cNvSpPr>
          <p:nvPr>
            <p:ph type="sldNum" idx="11"/>
          </p:nvPr>
        </p:nvSpPr>
        <p:spPr>
          <a:ln/>
        </p:spPr>
        <p:txBody>
          <a:bodyPr/>
          <a:lstStyle>
            <a:lvl1pPr>
              <a:defRPr/>
            </a:lvl1pPr>
          </a:lstStyle>
          <a:p>
            <a:pPr>
              <a:defRPr/>
            </a:pPr>
            <a:fld id="{7BCB330B-E6C8-FC43-9981-E283996AAAE8}" type="slidenum">
              <a:rPr lang="en-US"/>
              <a:pPr>
                <a:defRPr/>
              </a:pPr>
              <a:t>‹#›</a:t>
            </a:fld>
            <a:fld id="{933AE6C9-CCEB-F041-9AD3-049F940A2E86}" type="slidenum">
              <a:rPr lang="en-US"/>
              <a:pPr>
                <a:defRPr/>
              </a:pPr>
              <a:t>‹#›</a:t>
            </a:fld>
            <a:endParaRPr lang="en-US"/>
          </a:p>
        </p:txBody>
      </p:sp>
    </p:spTree>
    <p:extLst>
      <p:ext uri="{BB962C8B-B14F-4D97-AF65-F5344CB8AC3E}">
        <p14:creationId xmlns:p14="http://schemas.microsoft.com/office/powerpoint/2010/main" val="12462546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r>
              <a:rPr lang="en-US"/>
              <a:t>2/23/10</a:t>
            </a:r>
          </a:p>
        </p:txBody>
      </p:sp>
      <p:sp>
        <p:nvSpPr>
          <p:cNvPr id="5" name="Rectangle 5"/>
          <p:cNvSpPr>
            <a:spLocks noGrp="1" noChangeArrowheads="1"/>
          </p:cNvSpPr>
          <p:nvPr>
            <p:ph type="sldNum" idx="11"/>
          </p:nvPr>
        </p:nvSpPr>
        <p:spPr>
          <a:ln/>
        </p:spPr>
        <p:txBody>
          <a:bodyPr/>
          <a:lstStyle>
            <a:lvl1pPr>
              <a:defRPr/>
            </a:lvl1pPr>
          </a:lstStyle>
          <a:p>
            <a:pPr>
              <a:defRPr/>
            </a:pPr>
            <a:fld id="{7B852D5A-8D3B-5640-AE6B-A8E523F88277}" type="slidenum">
              <a:rPr lang="en-US"/>
              <a:pPr>
                <a:defRPr/>
              </a:pPr>
              <a:t>‹#›</a:t>
            </a:fld>
            <a:fld id="{B706FFBF-0104-5145-B2CE-ABE03D2167C8}" type="slidenum">
              <a:rPr lang="en-US"/>
              <a:pPr>
                <a:defRPr/>
              </a:pPr>
              <a:t>‹#›</a:t>
            </a:fld>
            <a:endParaRPr lang="en-US"/>
          </a:p>
        </p:txBody>
      </p:sp>
    </p:spTree>
    <p:extLst>
      <p:ext uri="{BB962C8B-B14F-4D97-AF65-F5344CB8AC3E}">
        <p14:creationId xmlns:p14="http://schemas.microsoft.com/office/powerpoint/2010/main" val="226480870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1882CACC-C450-3949-BBF0-CDE60E001B35}" type="slidenum">
              <a:rPr lang="en-US"/>
              <a:pPr>
                <a:defRPr/>
              </a:pPr>
              <a:t>‹#›</a:t>
            </a:fld>
            <a:fld id="{7254CFB6-68CE-9B4C-ADB9-A9B457AD4E2D}" type="slidenum">
              <a:rPr lang="en-US"/>
              <a:pPr>
                <a:defRPr/>
              </a:pPr>
              <a:t>‹#›</a:t>
            </a:fld>
            <a:endParaRPr lang="en-US"/>
          </a:p>
        </p:txBody>
      </p:sp>
    </p:spTree>
    <p:extLst>
      <p:ext uri="{BB962C8B-B14F-4D97-AF65-F5344CB8AC3E}">
        <p14:creationId xmlns:p14="http://schemas.microsoft.com/office/powerpoint/2010/main" val="422050735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6BB0AB75-936E-EE4B-8105-FF4135031048}" type="slidenum">
              <a:rPr lang="en-US"/>
              <a:pPr>
                <a:defRPr/>
              </a:pPr>
              <a:t>‹#›</a:t>
            </a:fld>
            <a:fld id="{8B3AFBDD-8F76-8948-B948-174EB55740E7}" type="slidenum">
              <a:rPr lang="en-US"/>
              <a:pPr>
                <a:defRPr/>
              </a:pPr>
              <a:t>‹#›</a:t>
            </a:fld>
            <a:endParaRPr lang="en-US"/>
          </a:p>
        </p:txBody>
      </p:sp>
    </p:spTree>
    <p:extLst>
      <p:ext uri="{BB962C8B-B14F-4D97-AF65-F5344CB8AC3E}">
        <p14:creationId xmlns:p14="http://schemas.microsoft.com/office/powerpoint/2010/main" val="374318845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E416F054-A9A3-1141-80BD-59B262881424}" type="slidenum">
              <a:rPr lang="en-US"/>
              <a:pPr>
                <a:defRPr/>
              </a:pPr>
              <a:t>‹#›</a:t>
            </a:fld>
            <a:fld id="{EA85CCEF-7A24-A04D-A1E5-BAD4657C4D84}" type="slidenum">
              <a:rPr lang="en-US"/>
              <a:pPr>
                <a:defRPr/>
              </a:pPr>
              <a:t>‹#›</a:t>
            </a:fld>
            <a:endParaRPr lang="en-US"/>
          </a:p>
        </p:txBody>
      </p:sp>
    </p:spTree>
    <p:extLst>
      <p:ext uri="{BB962C8B-B14F-4D97-AF65-F5344CB8AC3E}">
        <p14:creationId xmlns:p14="http://schemas.microsoft.com/office/powerpoint/2010/main" val="103279207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8125" y="1604963"/>
            <a:ext cx="2043113" cy="447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4963"/>
            <a:ext cx="5978525" cy="447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5FF00EBB-6037-B149-B50D-105572F3C60E}" type="slidenum">
              <a:rPr lang="en-US"/>
              <a:pPr>
                <a:defRPr/>
              </a:pPr>
              <a:t>‹#›</a:t>
            </a:fld>
            <a:fld id="{D181718A-E239-134E-B02B-7134CC35D4A0}" type="slidenum">
              <a:rPr lang="en-US"/>
              <a:pPr>
                <a:defRPr/>
              </a:pPr>
              <a:t>‹#›</a:t>
            </a:fld>
            <a:endParaRPr lang="en-US"/>
          </a:p>
        </p:txBody>
      </p:sp>
    </p:spTree>
    <p:extLst>
      <p:ext uri="{BB962C8B-B14F-4D97-AF65-F5344CB8AC3E}">
        <p14:creationId xmlns:p14="http://schemas.microsoft.com/office/powerpoint/2010/main" val="207557797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BA6EF989-3FBF-C740-BEEC-7E301E2887A3}" type="slidenum">
              <a:rPr lang="en-US"/>
              <a:pPr>
                <a:defRPr/>
              </a:pPr>
              <a:t>‹#›</a:t>
            </a:fld>
            <a:fld id="{8E338973-9964-6442-9D00-C3C07EB60C66}" type="slidenum">
              <a:rPr lang="en-US"/>
              <a:pPr>
                <a:defRPr/>
              </a:pPr>
              <a:t>‹#›</a:t>
            </a:fld>
            <a:endParaRPr lang="en-US"/>
          </a:p>
        </p:txBody>
      </p:sp>
    </p:spTree>
    <p:extLst>
      <p:ext uri="{BB962C8B-B14F-4D97-AF65-F5344CB8AC3E}">
        <p14:creationId xmlns:p14="http://schemas.microsoft.com/office/powerpoint/2010/main" val="64627623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1BE2CFE0-7C3F-874F-963B-8ADAF0FEB149}" type="slidenum">
              <a:rPr lang="en-US"/>
              <a:pPr>
                <a:defRPr/>
              </a:pPr>
              <a:t>‹#›</a:t>
            </a:fld>
            <a:fld id="{7CA08DBB-461D-9344-938C-7ABFD11CF9C9}" type="slidenum">
              <a:rPr lang="en-US"/>
              <a:pPr>
                <a:defRPr/>
              </a:pPr>
              <a:t>‹#›</a:t>
            </a:fld>
            <a:endParaRPr lang="en-US"/>
          </a:p>
        </p:txBody>
      </p:sp>
    </p:spTree>
    <p:extLst>
      <p:ext uri="{BB962C8B-B14F-4D97-AF65-F5344CB8AC3E}">
        <p14:creationId xmlns:p14="http://schemas.microsoft.com/office/powerpoint/2010/main" val="379866240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21355AC3-C893-B242-B3CC-BE1960782A62}" type="slidenum">
              <a:rPr lang="en-US"/>
              <a:pPr>
                <a:defRPr/>
              </a:pPr>
              <a:t>‹#›</a:t>
            </a:fld>
            <a:fld id="{EC13F0B5-F615-A34F-800A-E99597A4B224}" type="slidenum">
              <a:rPr lang="en-US"/>
              <a:pPr>
                <a:defRPr/>
              </a:pPr>
              <a:t>‹#›</a:t>
            </a:fld>
            <a:endParaRPr lang="en-US"/>
          </a:p>
        </p:txBody>
      </p:sp>
    </p:spTree>
    <p:extLst>
      <p:ext uri="{BB962C8B-B14F-4D97-AF65-F5344CB8AC3E}">
        <p14:creationId xmlns:p14="http://schemas.microsoft.com/office/powerpoint/2010/main" val="118440851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10025"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9625" y="1604963"/>
            <a:ext cx="4011613"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A369B03B-B1F3-1A4D-9B14-DC066EF3FCE6}" type="slidenum">
              <a:rPr lang="en-US"/>
              <a:pPr>
                <a:defRPr/>
              </a:pPr>
              <a:t>‹#›</a:t>
            </a:fld>
            <a:fld id="{B91F27B0-36FC-F145-B543-8EAE38DBFAB3}" type="slidenum">
              <a:rPr lang="en-US"/>
              <a:pPr>
                <a:defRPr/>
              </a:pPr>
              <a:t>‹#›</a:t>
            </a:fld>
            <a:endParaRPr lang="en-US"/>
          </a:p>
        </p:txBody>
      </p:sp>
    </p:spTree>
    <p:extLst>
      <p:ext uri="{BB962C8B-B14F-4D97-AF65-F5344CB8AC3E}">
        <p14:creationId xmlns:p14="http://schemas.microsoft.com/office/powerpoint/2010/main" val="293293997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idx="10"/>
          </p:nvPr>
        </p:nvSpPr>
        <p:spPr>
          <a:ln/>
        </p:spPr>
        <p:txBody>
          <a:bodyPr/>
          <a:lstStyle>
            <a:lvl1pPr>
              <a:defRPr/>
            </a:lvl1pPr>
          </a:lstStyle>
          <a:p>
            <a:pPr>
              <a:defRPr/>
            </a:pPr>
            <a:r>
              <a:rPr lang="en-US"/>
              <a:t>2/23/10</a:t>
            </a:r>
          </a:p>
        </p:txBody>
      </p:sp>
      <p:sp>
        <p:nvSpPr>
          <p:cNvPr id="8" name="Rectangle 6"/>
          <p:cNvSpPr>
            <a:spLocks noGrp="1" noChangeArrowheads="1"/>
          </p:cNvSpPr>
          <p:nvPr>
            <p:ph type="sldNum" idx="11"/>
          </p:nvPr>
        </p:nvSpPr>
        <p:spPr>
          <a:ln/>
        </p:spPr>
        <p:txBody>
          <a:bodyPr/>
          <a:lstStyle>
            <a:lvl1pPr>
              <a:defRPr/>
            </a:lvl1pPr>
          </a:lstStyle>
          <a:p>
            <a:pPr>
              <a:defRPr/>
            </a:pPr>
            <a:fld id="{7E60E3E1-DAED-F84A-B58D-611938176969}" type="slidenum">
              <a:rPr lang="en-US"/>
              <a:pPr>
                <a:defRPr/>
              </a:pPr>
              <a:t>‹#›</a:t>
            </a:fld>
            <a:fld id="{66E3644B-E809-DA40-B0DF-2F533AEA11C4}" type="slidenum">
              <a:rPr lang="en-US"/>
              <a:pPr>
                <a:defRPr/>
              </a:pPr>
              <a:t>‹#›</a:t>
            </a:fld>
            <a:endParaRPr lang="en-US"/>
          </a:p>
        </p:txBody>
      </p:sp>
    </p:spTree>
    <p:extLst>
      <p:ext uri="{BB962C8B-B14F-4D97-AF65-F5344CB8AC3E}">
        <p14:creationId xmlns:p14="http://schemas.microsoft.com/office/powerpoint/2010/main" val="249929176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idx="10"/>
          </p:nvPr>
        </p:nvSpPr>
        <p:spPr>
          <a:ln/>
        </p:spPr>
        <p:txBody>
          <a:bodyPr/>
          <a:lstStyle>
            <a:lvl1pPr>
              <a:defRPr/>
            </a:lvl1pPr>
          </a:lstStyle>
          <a:p>
            <a:pPr>
              <a:defRPr/>
            </a:pPr>
            <a:r>
              <a:rPr lang="en-US"/>
              <a:t>2/23/10</a:t>
            </a:r>
          </a:p>
        </p:txBody>
      </p:sp>
      <p:sp>
        <p:nvSpPr>
          <p:cNvPr id="4" name="Rectangle 6"/>
          <p:cNvSpPr>
            <a:spLocks noGrp="1" noChangeArrowheads="1"/>
          </p:cNvSpPr>
          <p:nvPr>
            <p:ph type="sldNum" idx="11"/>
          </p:nvPr>
        </p:nvSpPr>
        <p:spPr>
          <a:ln/>
        </p:spPr>
        <p:txBody>
          <a:bodyPr/>
          <a:lstStyle>
            <a:lvl1pPr>
              <a:defRPr/>
            </a:lvl1pPr>
          </a:lstStyle>
          <a:p>
            <a:pPr>
              <a:defRPr/>
            </a:pPr>
            <a:fld id="{65440DC1-77EC-004D-A31A-EBAA67AE0547}" type="slidenum">
              <a:rPr lang="en-US"/>
              <a:pPr>
                <a:defRPr/>
              </a:pPr>
              <a:t>‹#›</a:t>
            </a:fld>
            <a:fld id="{219654B0-0C0C-C64B-8444-1AD03A52CC8F}" type="slidenum">
              <a:rPr lang="en-US"/>
              <a:pPr>
                <a:defRPr/>
              </a:pPr>
              <a:t>‹#›</a:t>
            </a:fld>
            <a:endParaRPr lang="en-US"/>
          </a:p>
        </p:txBody>
      </p:sp>
    </p:spTree>
    <p:extLst>
      <p:ext uri="{BB962C8B-B14F-4D97-AF65-F5344CB8AC3E}">
        <p14:creationId xmlns:p14="http://schemas.microsoft.com/office/powerpoint/2010/main" val="4153140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10025"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9625" y="1604963"/>
            <a:ext cx="4011613"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pPr>
              <a:defRPr/>
            </a:pPr>
            <a:r>
              <a:rPr lang="en-US"/>
              <a:t>2/23/10</a:t>
            </a:r>
          </a:p>
        </p:txBody>
      </p:sp>
      <p:sp>
        <p:nvSpPr>
          <p:cNvPr id="6" name="Rectangle 5"/>
          <p:cNvSpPr>
            <a:spLocks noGrp="1" noChangeArrowheads="1"/>
          </p:cNvSpPr>
          <p:nvPr>
            <p:ph type="sldNum" idx="11"/>
          </p:nvPr>
        </p:nvSpPr>
        <p:spPr>
          <a:ln/>
        </p:spPr>
        <p:txBody>
          <a:bodyPr/>
          <a:lstStyle>
            <a:lvl1pPr>
              <a:defRPr/>
            </a:lvl1pPr>
          </a:lstStyle>
          <a:p>
            <a:pPr>
              <a:defRPr/>
            </a:pPr>
            <a:fld id="{EFCBA53F-7FAB-2047-81BA-E083A43FEAA7}" type="slidenum">
              <a:rPr lang="en-US"/>
              <a:pPr>
                <a:defRPr/>
              </a:pPr>
              <a:t>‹#›</a:t>
            </a:fld>
            <a:fld id="{3881E80F-832B-6144-9B87-8D988CF98294}" type="slidenum">
              <a:rPr lang="en-US"/>
              <a:pPr>
                <a:defRPr/>
              </a:pPr>
              <a:t>‹#›</a:t>
            </a:fld>
            <a:endParaRPr lang="en-US"/>
          </a:p>
        </p:txBody>
      </p:sp>
    </p:spTree>
    <p:extLst>
      <p:ext uri="{BB962C8B-B14F-4D97-AF65-F5344CB8AC3E}">
        <p14:creationId xmlns:p14="http://schemas.microsoft.com/office/powerpoint/2010/main" val="256160035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r>
              <a:rPr lang="en-US"/>
              <a:t>2/23/10</a:t>
            </a:r>
          </a:p>
        </p:txBody>
      </p:sp>
      <p:sp>
        <p:nvSpPr>
          <p:cNvPr id="3" name="Rectangle 6"/>
          <p:cNvSpPr>
            <a:spLocks noGrp="1" noChangeArrowheads="1"/>
          </p:cNvSpPr>
          <p:nvPr>
            <p:ph type="sldNum" idx="11"/>
          </p:nvPr>
        </p:nvSpPr>
        <p:spPr>
          <a:ln/>
        </p:spPr>
        <p:txBody>
          <a:bodyPr/>
          <a:lstStyle>
            <a:lvl1pPr>
              <a:defRPr/>
            </a:lvl1pPr>
          </a:lstStyle>
          <a:p>
            <a:pPr>
              <a:defRPr/>
            </a:pPr>
            <a:fld id="{A93F9737-7E37-8F45-8128-A8C11A8EA7B1}" type="slidenum">
              <a:rPr lang="en-US"/>
              <a:pPr>
                <a:defRPr/>
              </a:pPr>
              <a:t>‹#›</a:t>
            </a:fld>
            <a:fld id="{0B828C34-F352-3547-AB4A-03AE9986BEF6}" type="slidenum">
              <a:rPr lang="en-US"/>
              <a:pPr>
                <a:defRPr/>
              </a:pPr>
              <a:t>‹#›</a:t>
            </a:fld>
            <a:endParaRPr lang="en-US"/>
          </a:p>
        </p:txBody>
      </p:sp>
    </p:spTree>
    <p:extLst>
      <p:ext uri="{BB962C8B-B14F-4D97-AF65-F5344CB8AC3E}">
        <p14:creationId xmlns:p14="http://schemas.microsoft.com/office/powerpoint/2010/main" val="20651294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37ADB508-4AA7-8C49-84F1-08362983116C}" type="slidenum">
              <a:rPr lang="en-US"/>
              <a:pPr>
                <a:defRPr/>
              </a:pPr>
              <a:t>‹#›</a:t>
            </a:fld>
            <a:fld id="{B617353C-C77E-3449-B3D9-435DE4B56405}" type="slidenum">
              <a:rPr lang="en-US"/>
              <a:pPr>
                <a:defRPr/>
              </a:pPr>
              <a:t>‹#›</a:t>
            </a:fld>
            <a:endParaRPr lang="en-US"/>
          </a:p>
        </p:txBody>
      </p:sp>
    </p:spTree>
    <p:extLst>
      <p:ext uri="{BB962C8B-B14F-4D97-AF65-F5344CB8AC3E}">
        <p14:creationId xmlns:p14="http://schemas.microsoft.com/office/powerpoint/2010/main" val="215344119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0D8E0242-8A9E-4445-B4A1-27564874948F}" type="slidenum">
              <a:rPr lang="en-US"/>
              <a:pPr>
                <a:defRPr/>
              </a:pPr>
              <a:t>‹#›</a:t>
            </a:fld>
            <a:fld id="{2491A999-E9B1-2647-A8A0-5BB36CBCEEA9}" type="slidenum">
              <a:rPr lang="en-US"/>
              <a:pPr>
                <a:defRPr/>
              </a:pPr>
              <a:t>‹#›</a:t>
            </a:fld>
            <a:endParaRPr lang="en-US"/>
          </a:p>
        </p:txBody>
      </p:sp>
    </p:spTree>
    <p:extLst>
      <p:ext uri="{BB962C8B-B14F-4D97-AF65-F5344CB8AC3E}">
        <p14:creationId xmlns:p14="http://schemas.microsoft.com/office/powerpoint/2010/main" val="30495269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C492DAB3-8DBA-BC49-9B32-28D7EBEA00FF}" type="slidenum">
              <a:rPr lang="en-US"/>
              <a:pPr>
                <a:defRPr/>
              </a:pPr>
              <a:t>‹#›</a:t>
            </a:fld>
            <a:fld id="{382DDFC3-D390-0F40-89A8-A9095F0D6EDD}" type="slidenum">
              <a:rPr lang="en-US"/>
              <a:pPr>
                <a:defRPr/>
              </a:pPr>
              <a:t>‹#›</a:t>
            </a:fld>
            <a:endParaRPr lang="en-US"/>
          </a:p>
        </p:txBody>
      </p:sp>
    </p:spTree>
    <p:extLst>
      <p:ext uri="{BB962C8B-B14F-4D97-AF65-F5344CB8AC3E}">
        <p14:creationId xmlns:p14="http://schemas.microsoft.com/office/powerpoint/2010/main" val="215677623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8125" y="1604963"/>
            <a:ext cx="2043113" cy="447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4963"/>
            <a:ext cx="5978525" cy="447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8761E1A9-57E1-E342-B8B5-64239CAAC885}" type="slidenum">
              <a:rPr lang="en-US"/>
              <a:pPr>
                <a:defRPr/>
              </a:pPr>
              <a:t>‹#›</a:t>
            </a:fld>
            <a:fld id="{1444B5F9-B028-A447-B341-B7229532366F}" type="slidenum">
              <a:rPr lang="en-US"/>
              <a:pPr>
                <a:defRPr/>
              </a:pPr>
              <a:t>‹#›</a:t>
            </a:fld>
            <a:endParaRPr lang="en-US"/>
          </a:p>
        </p:txBody>
      </p:sp>
    </p:spTree>
    <p:extLst>
      <p:ext uri="{BB962C8B-B14F-4D97-AF65-F5344CB8AC3E}">
        <p14:creationId xmlns:p14="http://schemas.microsoft.com/office/powerpoint/2010/main" val="123104094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F8B5B9B7-3B0E-C549-95E8-8C8585DD50D2}" type="slidenum">
              <a:rPr lang="en-US"/>
              <a:pPr>
                <a:defRPr/>
              </a:pPr>
              <a:t>‹#›</a:t>
            </a:fld>
            <a:fld id="{F03D838C-1BE0-7B42-907A-D895A3CAACC7}" type="slidenum">
              <a:rPr lang="en-US"/>
              <a:pPr>
                <a:defRPr/>
              </a:pPr>
              <a:t>‹#›</a:t>
            </a:fld>
            <a:endParaRPr lang="en-US"/>
          </a:p>
        </p:txBody>
      </p:sp>
    </p:spTree>
    <p:extLst>
      <p:ext uri="{BB962C8B-B14F-4D97-AF65-F5344CB8AC3E}">
        <p14:creationId xmlns:p14="http://schemas.microsoft.com/office/powerpoint/2010/main" val="132731205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23BF5CFE-2F82-5244-8EFE-B462B8D6CC4F}" type="slidenum">
              <a:rPr lang="en-US"/>
              <a:pPr>
                <a:defRPr/>
              </a:pPr>
              <a:t>‹#›</a:t>
            </a:fld>
            <a:fld id="{D4D9D18F-B93C-0E44-A269-6FD80EF90C21}" type="slidenum">
              <a:rPr lang="en-US"/>
              <a:pPr>
                <a:defRPr/>
              </a:pPr>
              <a:t>‹#›</a:t>
            </a:fld>
            <a:endParaRPr lang="en-US"/>
          </a:p>
        </p:txBody>
      </p:sp>
    </p:spTree>
    <p:extLst>
      <p:ext uri="{BB962C8B-B14F-4D97-AF65-F5344CB8AC3E}">
        <p14:creationId xmlns:p14="http://schemas.microsoft.com/office/powerpoint/2010/main" val="297819743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CB68193B-7247-864C-BABF-785436A612AA}" type="slidenum">
              <a:rPr lang="en-US"/>
              <a:pPr>
                <a:defRPr/>
              </a:pPr>
              <a:t>‹#›</a:t>
            </a:fld>
            <a:fld id="{62A3AB4A-E742-9E49-9FE8-95315FF7AE1C}" type="slidenum">
              <a:rPr lang="en-US"/>
              <a:pPr>
                <a:defRPr/>
              </a:pPr>
              <a:t>‹#›</a:t>
            </a:fld>
            <a:endParaRPr lang="en-US"/>
          </a:p>
        </p:txBody>
      </p:sp>
    </p:spTree>
    <p:extLst>
      <p:ext uri="{BB962C8B-B14F-4D97-AF65-F5344CB8AC3E}">
        <p14:creationId xmlns:p14="http://schemas.microsoft.com/office/powerpoint/2010/main" val="388361261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10025"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9625" y="1604963"/>
            <a:ext cx="4011613"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1BD465DF-EDE0-CB45-A13C-790A84098699}" type="slidenum">
              <a:rPr lang="en-US"/>
              <a:pPr>
                <a:defRPr/>
              </a:pPr>
              <a:t>‹#›</a:t>
            </a:fld>
            <a:fld id="{BC31F9F8-6442-DF46-A7DC-F27B48984FC0}" type="slidenum">
              <a:rPr lang="en-US"/>
              <a:pPr>
                <a:defRPr/>
              </a:pPr>
              <a:t>‹#›</a:t>
            </a:fld>
            <a:endParaRPr lang="en-US"/>
          </a:p>
        </p:txBody>
      </p:sp>
    </p:spTree>
    <p:extLst>
      <p:ext uri="{BB962C8B-B14F-4D97-AF65-F5344CB8AC3E}">
        <p14:creationId xmlns:p14="http://schemas.microsoft.com/office/powerpoint/2010/main" val="377108390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idx="10"/>
          </p:nvPr>
        </p:nvSpPr>
        <p:spPr>
          <a:ln/>
        </p:spPr>
        <p:txBody>
          <a:bodyPr/>
          <a:lstStyle>
            <a:lvl1pPr>
              <a:defRPr/>
            </a:lvl1pPr>
          </a:lstStyle>
          <a:p>
            <a:pPr>
              <a:defRPr/>
            </a:pPr>
            <a:r>
              <a:rPr lang="en-US"/>
              <a:t>2/23/10</a:t>
            </a:r>
          </a:p>
        </p:txBody>
      </p:sp>
      <p:sp>
        <p:nvSpPr>
          <p:cNvPr id="8" name="Rectangle 6"/>
          <p:cNvSpPr>
            <a:spLocks noGrp="1" noChangeArrowheads="1"/>
          </p:cNvSpPr>
          <p:nvPr>
            <p:ph type="sldNum" idx="11"/>
          </p:nvPr>
        </p:nvSpPr>
        <p:spPr>
          <a:ln/>
        </p:spPr>
        <p:txBody>
          <a:bodyPr/>
          <a:lstStyle>
            <a:lvl1pPr>
              <a:defRPr/>
            </a:lvl1pPr>
          </a:lstStyle>
          <a:p>
            <a:pPr>
              <a:defRPr/>
            </a:pPr>
            <a:fld id="{B2B91EA5-6939-E04A-B2E0-90385D36DE4E}" type="slidenum">
              <a:rPr lang="en-US"/>
              <a:pPr>
                <a:defRPr/>
              </a:pPr>
              <a:t>‹#›</a:t>
            </a:fld>
            <a:fld id="{D0D3B558-8EBF-DC45-A2E3-AE8A6D02FCA5}" type="slidenum">
              <a:rPr lang="en-US"/>
              <a:pPr>
                <a:defRPr/>
              </a:pPr>
              <a:t>‹#›</a:t>
            </a:fld>
            <a:endParaRPr lang="en-US"/>
          </a:p>
        </p:txBody>
      </p:sp>
    </p:spTree>
    <p:extLst>
      <p:ext uri="{BB962C8B-B14F-4D97-AF65-F5344CB8AC3E}">
        <p14:creationId xmlns:p14="http://schemas.microsoft.com/office/powerpoint/2010/main" val="4082769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idx="10"/>
          </p:nvPr>
        </p:nvSpPr>
        <p:spPr>
          <a:ln/>
        </p:spPr>
        <p:txBody>
          <a:bodyPr/>
          <a:lstStyle>
            <a:lvl1pPr>
              <a:defRPr/>
            </a:lvl1pPr>
          </a:lstStyle>
          <a:p>
            <a:pPr>
              <a:defRPr/>
            </a:pPr>
            <a:r>
              <a:rPr lang="en-US"/>
              <a:t>2/23/10</a:t>
            </a:r>
          </a:p>
        </p:txBody>
      </p:sp>
      <p:sp>
        <p:nvSpPr>
          <p:cNvPr id="8" name="Rectangle 5"/>
          <p:cNvSpPr>
            <a:spLocks noGrp="1" noChangeArrowheads="1"/>
          </p:cNvSpPr>
          <p:nvPr>
            <p:ph type="sldNum" idx="11"/>
          </p:nvPr>
        </p:nvSpPr>
        <p:spPr>
          <a:ln/>
        </p:spPr>
        <p:txBody>
          <a:bodyPr/>
          <a:lstStyle>
            <a:lvl1pPr>
              <a:defRPr/>
            </a:lvl1pPr>
          </a:lstStyle>
          <a:p>
            <a:pPr>
              <a:defRPr/>
            </a:pPr>
            <a:fld id="{C1489BF9-2132-0149-864A-4BB9423D7220}" type="slidenum">
              <a:rPr lang="en-US"/>
              <a:pPr>
                <a:defRPr/>
              </a:pPr>
              <a:t>‹#›</a:t>
            </a:fld>
            <a:fld id="{BEFE7C12-E853-2046-A6CD-0C718B6B229B}" type="slidenum">
              <a:rPr lang="en-US"/>
              <a:pPr>
                <a:defRPr/>
              </a:pPr>
              <a:t>‹#›</a:t>
            </a:fld>
            <a:endParaRPr lang="en-US"/>
          </a:p>
        </p:txBody>
      </p:sp>
    </p:spTree>
    <p:extLst>
      <p:ext uri="{BB962C8B-B14F-4D97-AF65-F5344CB8AC3E}">
        <p14:creationId xmlns:p14="http://schemas.microsoft.com/office/powerpoint/2010/main" val="200359528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idx="10"/>
          </p:nvPr>
        </p:nvSpPr>
        <p:spPr>
          <a:ln/>
        </p:spPr>
        <p:txBody>
          <a:bodyPr/>
          <a:lstStyle>
            <a:lvl1pPr>
              <a:defRPr/>
            </a:lvl1pPr>
          </a:lstStyle>
          <a:p>
            <a:pPr>
              <a:defRPr/>
            </a:pPr>
            <a:r>
              <a:rPr lang="en-US"/>
              <a:t>2/23/10</a:t>
            </a:r>
          </a:p>
        </p:txBody>
      </p:sp>
      <p:sp>
        <p:nvSpPr>
          <p:cNvPr id="4" name="Rectangle 6"/>
          <p:cNvSpPr>
            <a:spLocks noGrp="1" noChangeArrowheads="1"/>
          </p:cNvSpPr>
          <p:nvPr>
            <p:ph type="sldNum" idx="11"/>
          </p:nvPr>
        </p:nvSpPr>
        <p:spPr>
          <a:ln/>
        </p:spPr>
        <p:txBody>
          <a:bodyPr/>
          <a:lstStyle>
            <a:lvl1pPr>
              <a:defRPr/>
            </a:lvl1pPr>
          </a:lstStyle>
          <a:p>
            <a:pPr>
              <a:defRPr/>
            </a:pPr>
            <a:fld id="{55DA63C5-A33D-D046-8FC9-8050D8AECA2A}" type="slidenum">
              <a:rPr lang="en-US"/>
              <a:pPr>
                <a:defRPr/>
              </a:pPr>
              <a:t>‹#›</a:t>
            </a:fld>
            <a:fld id="{9EC656F1-167F-714D-AD25-99E06DA43B98}" type="slidenum">
              <a:rPr lang="en-US"/>
              <a:pPr>
                <a:defRPr/>
              </a:pPr>
              <a:t>‹#›</a:t>
            </a:fld>
            <a:endParaRPr lang="en-US"/>
          </a:p>
        </p:txBody>
      </p:sp>
    </p:spTree>
    <p:extLst>
      <p:ext uri="{BB962C8B-B14F-4D97-AF65-F5344CB8AC3E}">
        <p14:creationId xmlns:p14="http://schemas.microsoft.com/office/powerpoint/2010/main" val="280133790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r>
              <a:rPr lang="en-US"/>
              <a:t>2/23/10</a:t>
            </a:r>
          </a:p>
        </p:txBody>
      </p:sp>
      <p:sp>
        <p:nvSpPr>
          <p:cNvPr id="3" name="Rectangle 6"/>
          <p:cNvSpPr>
            <a:spLocks noGrp="1" noChangeArrowheads="1"/>
          </p:cNvSpPr>
          <p:nvPr>
            <p:ph type="sldNum" idx="11"/>
          </p:nvPr>
        </p:nvSpPr>
        <p:spPr>
          <a:ln/>
        </p:spPr>
        <p:txBody>
          <a:bodyPr/>
          <a:lstStyle>
            <a:lvl1pPr>
              <a:defRPr/>
            </a:lvl1pPr>
          </a:lstStyle>
          <a:p>
            <a:pPr>
              <a:defRPr/>
            </a:pPr>
            <a:fld id="{300078F3-28E3-A748-846A-CE4FF3A4A6DB}" type="slidenum">
              <a:rPr lang="en-US"/>
              <a:pPr>
                <a:defRPr/>
              </a:pPr>
              <a:t>‹#›</a:t>
            </a:fld>
            <a:fld id="{91126FDA-9BAF-624B-BF1B-ED57A09C47C7}" type="slidenum">
              <a:rPr lang="en-US"/>
              <a:pPr>
                <a:defRPr/>
              </a:pPr>
              <a:t>‹#›</a:t>
            </a:fld>
            <a:endParaRPr lang="en-US"/>
          </a:p>
        </p:txBody>
      </p:sp>
    </p:spTree>
    <p:extLst>
      <p:ext uri="{BB962C8B-B14F-4D97-AF65-F5344CB8AC3E}">
        <p14:creationId xmlns:p14="http://schemas.microsoft.com/office/powerpoint/2010/main" val="224326887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B4E28D6F-05B1-D44C-83FD-3328D2551731}" type="slidenum">
              <a:rPr lang="en-US"/>
              <a:pPr>
                <a:defRPr/>
              </a:pPr>
              <a:t>‹#›</a:t>
            </a:fld>
            <a:fld id="{4CB47166-E0F0-DF4D-885B-1FFE79A40E55}" type="slidenum">
              <a:rPr lang="en-US"/>
              <a:pPr>
                <a:defRPr/>
              </a:pPr>
              <a:t>‹#›</a:t>
            </a:fld>
            <a:endParaRPr lang="en-US"/>
          </a:p>
        </p:txBody>
      </p:sp>
    </p:spTree>
    <p:extLst>
      <p:ext uri="{BB962C8B-B14F-4D97-AF65-F5344CB8AC3E}">
        <p14:creationId xmlns:p14="http://schemas.microsoft.com/office/powerpoint/2010/main" val="153955862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D190574E-9592-4744-BD08-2CE4FEADEA84}" type="slidenum">
              <a:rPr lang="en-US"/>
              <a:pPr>
                <a:defRPr/>
              </a:pPr>
              <a:t>‹#›</a:t>
            </a:fld>
            <a:fld id="{6AB5B8ED-452D-174E-B66E-F2931597783E}" type="slidenum">
              <a:rPr lang="en-US"/>
              <a:pPr>
                <a:defRPr/>
              </a:pPr>
              <a:t>‹#›</a:t>
            </a:fld>
            <a:endParaRPr lang="en-US"/>
          </a:p>
        </p:txBody>
      </p:sp>
    </p:spTree>
    <p:extLst>
      <p:ext uri="{BB962C8B-B14F-4D97-AF65-F5344CB8AC3E}">
        <p14:creationId xmlns:p14="http://schemas.microsoft.com/office/powerpoint/2010/main" val="96182970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78BD1972-1EBB-FF47-B455-4DE850FB961B}" type="slidenum">
              <a:rPr lang="en-US"/>
              <a:pPr>
                <a:defRPr/>
              </a:pPr>
              <a:t>‹#›</a:t>
            </a:fld>
            <a:fld id="{033E15F4-50AD-254B-99EC-488BA56F23A4}" type="slidenum">
              <a:rPr lang="en-US"/>
              <a:pPr>
                <a:defRPr/>
              </a:pPr>
              <a:t>‹#›</a:t>
            </a:fld>
            <a:endParaRPr lang="en-US"/>
          </a:p>
        </p:txBody>
      </p:sp>
    </p:spTree>
    <p:extLst>
      <p:ext uri="{BB962C8B-B14F-4D97-AF65-F5344CB8AC3E}">
        <p14:creationId xmlns:p14="http://schemas.microsoft.com/office/powerpoint/2010/main" val="335840483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8125" y="1604963"/>
            <a:ext cx="2043113" cy="447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4963"/>
            <a:ext cx="5978525" cy="447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4F069835-7610-2049-B49F-BA8783FCB029}" type="slidenum">
              <a:rPr lang="en-US"/>
              <a:pPr>
                <a:defRPr/>
              </a:pPr>
              <a:t>‹#›</a:t>
            </a:fld>
            <a:fld id="{74931658-0494-8F40-8A30-91F90AABB778}" type="slidenum">
              <a:rPr lang="en-US"/>
              <a:pPr>
                <a:defRPr/>
              </a:pPr>
              <a:t>‹#›</a:t>
            </a:fld>
            <a:endParaRPr lang="en-US"/>
          </a:p>
        </p:txBody>
      </p:sp>
    </p:spTree>
    <p:extLst>
      <p:ext uri="{BB962C8B-B14F-4D97-AF65-F5344CB8AC3E}">
        <p14:creationId xmlns:p14="http://schemas.microsoft.com/office/powerpoint/2010/main" val="214039433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BC5EA1CA-7B21-B949-BC22-334E2E38807B}" type="slidenum">
              <a:rPr lang="en-US"/>
              <a:pPr>
                <a:defRPr/>
              </a:pPr>
              <a:t>‹#›</a:t>
            </a:fld>
            <a:fld id="{6D18E196-5058-B145-A655-6CB2EA315118}" type="slidenum">
              <a:rPr lang="en-US"/>
              <a:pPr>
                <a:defRPr/>
              </a:pPr>
              <a:t>‹#›</a:t>
            </a:fld>
            <a:endParaRPr lang="en-US"/>
          </a:p>
        </p:txBody>
      </p:sp>
    </p:spTree>
    <p:extLst>
      <p:ext uri="{BB962C8B-B14F-4D97-AF65-F5344CB8AC3E}">
        <p14:creationId xmlns:p14="http://schemas.microsoft.com/office/powerpoint/2010/main" val="107709337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06D9144A-088C-DD4B-BAEF-6DA578CBFC30}" type="slidenum">
              <a:rPr lang="en-US"/>
              <a:pPr>
                <a:defRPr/>
              </a:pPr>
              <a:t>‹#›</a:t>
            </a:fld>
            <a:fld id="{885E6D62-CF9C-EF43-BC3F-AACD481D8C83}" type="slidenum">
              <a:rPr lang="en-US"/>
              <a:pPr>
                <a:defRPr/>
              </a:pPr>
              <a:t>‹#›</a:t>
            </a:fld>
            <a:endParaRPr lang="en-US"/>
          </a:p>
        </p:txBody>
      </p:sp>
    </p:spTree>
    <p:extLst>
      <p:ext uri="{BB962C8B-B14F-4D97-AF65-F5344CB8AC3E}">
        <p14:creationId xmlns:p14="http://schemas.microsoft.com/office/powerpoint/2010/main" val="205658269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AD0465D5-BF1A-7549-9845-D1E2C4BDEA4F}" type="slidenum">
              <a:rPr lang="en-US"/>
              <a:pPr>
                <a:defRPr/>
              </a:pPr>
              <a:t>‹#›</a:t>
            </a:fld>
            <a:fld id="{9EF3021D-A4C4-2644-ACAC-5D08E42DA05B}" type="slidenum">
              <a:rPr lang="en-US"/>
              <a:pPr>
                <a:defRPr/>
              </a:pPr>
              <a:t>‹#›</a:t>
            </a:fld>
            <a:endParaRPr lang="en-US"/>
          </a:p>
        </p:txBody>
      </p:sp>
    </p:spTree>
    <p:extLst>
      <p:ext uri="{BB962C8B-B14F-4D97-AF65-F5344CB8AC3E}">
        <p14:creationId xmlns:p14="http://schemas.microsoft.com/office/powerpoint/2010/main" val="166458313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10025"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9625" y="1604963"/>
            <a:ext cx="4011613"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28D0D862-1DD1-B545-B336-9574CFB974C5}" type="slidenum">
              <a:rPr lang="en-US"/>
              <a:pPr>
                <a:defRPr/>
              </a:pPr>
              <a:t>‹#›</a:t>
            </a:fld>
            <a:fld id="{A1FA1FF2-6DAA-0F46-968A-2DB6EBA64E44}" type="slidenum">
              <a:rPr lang="en-US"/>
              <a:pPr>
                <a:defRPr/>
              </a:pPr>
              <a:t>‹#›</a:t>
            </a:fld>
            <a:endParaRPr lang="en-US"/>
          </a:p>
        </p:txBody>
      </p:sp>
    </p:spTree>
    <p:extLst>
      <p:ext uri="{BB962C8B-B14F-4D97-AF65-F5344CB8AC3E}">
        <p14:creationId xmlns:p14="http://schemas.microsoft.com/office/powerpoint/2010/main" val="29407088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pPr>
              <a:defRPr/>
            </a:pPr>
            <a:r>
              <a:rPr lang="en-US"/>
              <a:t>2/23/10</a:t>
            </a:r>
          </a:p>
        </p:txBody>
      </p:sp>
      <p:sp>
        <p:nvSpPr>
          <p:cNvPr id="4" name="Rectangle 5"/>
          <p:cNvSpPr>
            <a:spLocks noGrp="1" noChangeArrowheads="1"/>
          </p:cNvSpPr>
          <p:nvPr>
            <p:ph type="sldNum" idx="11"/>
          </p:nvPr>
        </p:nvSpPr>
        <p:spPr>
          <a:ln/>
        </p:spPr>
        <p:txBody>
          <a:bodyPr/>
          <a:lstStyle>
            <a:lvl1pPr>
              <a:defRPr/>
            </a:lvl1pPr>
          </a:lstStyle>
          <a:p>
            <a:pPr>
              <a:defRPr/>
            </a:pPr>
            <a:fld id="{38D48FB6-DF79-B54C-BBED-546FDDF65BD2}" type="slidenum">
              <a:rPr lang="en-US"/>
              <a:pPr>
                <a:defRPr/>
              </a:pPr>
              <a:t>‹#›</a:t>
            </a:fld>
            <a:fld id="{382C1BBA-79FE-3649-A15E-243F0030439B}" type="slidenum">
              <a:rPr lang="en-US"/>
              <a:pPr>
                <a:defRPr/>
              </a:pPr>
              <a:t>‹#›</a:t>
            </a:fld>
            <a:endParaRPr lang="en-US"/>
          </a:p>
        </p:txBody>
      </p:sp>
    </p:spTree>
    <p:extLst>
      <p:ext uri="{BB962C8B-B14F-4D97-AF65-F5344CB8AC3E}">
        <p14:creationId xmlns:p14="http://schemas.microsoft.com/office/powerpoint/2010/main" val="296259042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idx="10"/>
          </p:nvPr>
        </p:nvSpPr>
        <p:spPr>
          <a:ln/>
        </p:spPr>
        <p:txBody>
          <a:bodyPr/>
          <a:lstStyle>
            <a:lvl1pPr>
              <a:defRPr/>
            </a:lvl1pPr>
          </a:lstStyle>
          <a:p>
            <a:pPr>
              <a:defRPr/>
            </a:pPr>
            <a:r>
              <a:rPr lang="en-US"/>
              <a:t>2/23/10</a:t>
            </a:r>
          </a:p>
        </p:txBody>
      </p:sp>
      <p:sp>
        <p:nvSpPr>
          <p:cNvPr id="8" name="Rectangle 6"/>
          <p:cNvSpPr>
            <a:spLocks noGrp="1" noChangeArrowheads="1"/>
          </p:cNvSpPr>
          <p:nvPr>
            <p:ph type="sldNum" idx="11"/>
          </p:nvPr>
        </p:nvSpPr>
        <p:spPr>
          <a:ln/>
        </p:spPr>
        <p:txBody>
          <a:bodyPr/>
          <a:lstStyle>
            <a:lvl1pPr>
              <a:defRPr/>
            </a:lvl1pPr>
          </a:lstStyle>
          <a:p>
            <a:pPr>
              <a:defRPr/>
            </a:pPr>
            <a:fld id="{8A438262-3910-254E-89AF-47F70296F300}" type="slidenum">
              <a:rPr lang="en-US"/>
              <a:pPr>
                <a:defRPr/>
              </a:pPr>
              <a:t>‹#›</a:t>
            </a:fld>
            <a:fld id="{DE03583D-0A51-6C48-BAB8-2338104EA509}" type="slidenum">
              <a:rPr lang="en-US"/>
              <a:pPr>
                <a:defRPr/>
              </a:pPr>
              <a:t>‹#›</a:t>
            </a:fld>
            <a:endParaRPr lang="en-US"/>
          </a:p>
        </p:txBody>
      </p:sp>
    </p:spTree>
    <p:extLst>
      <p:ext uri="{BB962C8B-B14F-4D97-AF65-F5344CB8AC3E}">
        <p14:creationId xmlns:p14="http://schemas.microsoft.com/office/powerpoint/2010/main" val="418387279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idx="10"/>
          </p:nvPr>
        </p:nvSpPr>
        <p:spPr>
          <a:ln/>
        </p:spPr>
        <p:txBody>
          <a:bodyPr/>
          <a:lstStyle>
            <a:lvl1pPr>
              <a:defRPr/>
            </a:lvl1pPr>
          </a:lstStyle>
          <a:p>
            <a:pPr>
              <a:defRPr/>
            </a:pPr>
            <a:r>
              <a:rPr lang="en-US"/>
              <a:t>2/23/10</a:t>
            </a:r>
          </a:p>
        </p:txBody>
      </p:sp>
      <p:sp>
        <p:nvSpPr>
          <p:cNvPr id="4" name="Rectangle 6"/>
          <p:cNvSpPr>
            <a:spLocks noGrp="1" noChangeArrowheads="1"/>
          </p:cNvSpPr>
          <p:nvPr>
            <p:ph type="sldNum" idx="11"/>
          </p:nvPr>
        </p:nvSpPr>
        <p:spPr>
          <a:ln/>
        </p:spPr>
        <p:txBody>
          <a:bodyPr/>
          <a:lstStyle>
            <a:lvl1pPr>
              <a:defRPr/>
            </a:lvl1pPr>
          </a:lstStyle>
          <a:p>
            <a:pPr>
              <a:defRPr/>
            </a:pPr>
            <a:fld id="{9646BECE-56D4-4E48-B81A-833C6B157E75}" type="slidenum">
              <a:rPr lang="en-US"/>
              <a:pPr>
                <a:defRPr/>
              </a:pPr>
              <a:t>‹#›</a:t>
            </a:fld>
            <a:fld id="{DFC32F80-33D2-BA4A-A360-E3364BB12FFB}" type="slidenum">
              <a:rPr lang="en-US"/>
              <a:pPr>
                <a:defRPr/>
              </a:pPr>
              <a:t>‹#›</a:t>
            </a:fld>
            <a:endParaRPr lang="en-US"/>
          </a:p>
        </p:txBody>
      </p:sp>
    </p:spTree>
    <p:extLst>
      <p:ext uri="{BB962C8B-B14F-4D97-AF65-F5344CB8AC3E}">
        <p14:creationId xmlns:p14="http://schemas.microsoft.com/office/powerpoint/2010/main" val="122257963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r>
              <a:rPr lang="en-US"/>
              <a:t>2/23/10</a:t>
            </a:r>
          </a:p>
        </p:txBody>
      </p:sp>
      <p:sp>
        <p:nvSpPr>
          <p:cNvPr id="3" name="Rectangle 6"/>
          <p:cNvSpPr>
            <a:spLocks noGrp="1" noChangeArrowheads="1"/>
          </p:cNvSpPr>
          <p:nvPr>
            <p:ph type="sldNum" idx="11"/>
          </p:nvPr>
        </p:nvSpPr>
        <p:spPr>
          <a:ln/>
        </p:spPr>
        <p:txBody>
          <a:bodyPr/>
          <a:lstStyle>
            <a:lvl1pPr>
              <a:defRPr/>
            </a:lvl1pPr>
          </a:lstStyle>
          <a:p>
            <a:pPr>
              <a:defRPr/>
            </a:pPr>
            <a:fld id="{D2E90716-5B49-BC4C-A4A5-ABAF92CAB15E}" type="slidenum">
              <a:rPr lang="en-US"/>
              <a:pPr>
                <a:defRPr/>
              </a:pPr>
              <a:t>‹#›</a:t>
            </a:fld>
            <a:fld id="{883C2CE3-9B31-0E44-B656-F16D9CB36BD6}" type="slidenum">
              <a:rPr lang="en-US"/>
              <a:pPr>
                <a:defRPr/>
              </a:pPr>
              <a:t>‹#›</a:t>
            </a:fld>
            <a:endParaRPr lang="en-US"/>
          </a:p>
        </p:txBody>
      </p:sp>
    </p:spTree>
    <p:extLst>
      <p:ext uri="{BB962C8B-B14F-4D97-AF65-F5344CB8AC3E}">
        <p14:creationId xmlns:p14="http://schemas.microsoft.com/office/powerpoint/2010/main" val="401904665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4A37677D-B719-8C41-9366-D306DA5A5543}" type="slidenum">
              <a:rPr lang="en-US"/>
              <a:pPr>
                <a:defRPr/>
              </a:pPr>
              <a:t>‹#›</a:t>
            </a:fld>
            <a:fld id="{27C4853E-6021-7E43-A72E-A59A4A34E5AC}" type="slidenum">
              <a:rPr lang="en-US"/>
              <a:pPr>
                <a:defRPr/>
              </a:pPr>
              <a:t>‹#›</a:t>
            </a:fld>
            <a:endParaRPr lang="en-US"/>
          </a:p>
        </p:txBody>
      </p:sp>
    </p:spTree>
    <p:extLst>
      <p:ext uri="{BB962C8B-B14F-4D97-AF65-F5344CB8AC3E}">
        <p14:creationId xmlns:p14="http://schemas.microsoft.com/office/powerpoint/2010/main" val="306711165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A5B23057-9002-AC47-96C2-C2DC64BD7B91}" type="slidenum">
              <a:rPr lang="en-US"/>
              <a:pPr>
                <a:defRPr/>
              </a:pPr>
              <a:t>‹#›</a:t>
            </a:fld>
            <a:fld id="{A34C1BF5-59A4-D84C-8639-960B6892AC7D}" type="slidenum">
              <a:rPr lang="en-US"/>
              <a:pPr>
                <a:defRPr/>
              </a:pPr>
              <a:t>‹#›</a:t>
            </a:fld>
            <a:endParaRPr lang="en-US"/>
          </a:p>
        </p:txBody>
      </p:sp>
    </p:spTree>
    <p:extLst>
      <p:ext uri="{BB962C8B-B14F-4D97-AF65-F5344CB8AC3E}">
        <p14:creationId xmlns:p14="http://schemas.microsoft.com/office/powerpoint/2010/main" val="299980816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07DB77E9-3122-E04F-9959-1E9505E56C58}" type="slidenum">
              <a:rPr lang="en-US"/>
              <a:pPr>
                <a:defRPr/>
              </a:pPr>
              <a:t>‹#›</a:t>
            </a:fld>
            <a:fld id="{DCCAB188-CDAD-2144-BEA1-7EEF1627B3BC}" type="slidenum">
              <a:rPr lang="en-US"/>
              <a:pPr>
                <a:defRPr/>
              </a:pPr>
              <a:t>‹#›</a:t>
            </a:fld>
            <a:endParaRPr lang="en-US"/>
          </a:p>
        </p:txBody>
      </p:sp>
    </p:spTree>
    <p:extLst>
      <p:ext uri="{BB962C8B-B14F-4D97-AF65-F5344CB8AC3E}">
        <p14:creationId xmlns:p14="http://schemas.microsoft.com/office/powerpoint/2010/main" val="374395808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8125" y="1604963"/>
            <a:ext cx="2043113" cy="447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4963"/>
            <a:ext cx="5978525" cy="447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C97CF3CE-8570-7F4B-A3EB-7AC05AFE962D}" type="slidenum">
              <a:rPr lang="en-US"/>
              <a:pPr>
                <a:defRPr/>
              </a:pPr>
              <a:t>‹#›</a:t>
            </a:fld>
            <a:fld id="{EE42D318-E7E5-D443-8948-47DF5C6F2776}" type="slidenum">
              <a:rPr lang="en-US"/>
              <a:pPr>
                <a:defRPr/>
              </a:pPr>
              <a:t>‹#›</a:t>
            </a:fld>
            <a:endParaRPr lang="en-US"/>
          </a:p>
        </p:txBody>
      </p:sp>
    </p:spTree>
    <p:extLst>
      <p:ext uri="{BB962C8B-B14F-4D97-AF65-F5344CB8AC3E}">
        <p14:creationId xmlns:p14="http://schemas.microsoft.com/office/powerpoint/2010/main" val="6388752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r>
              <a:rPr lang="en-US"/>
              <a:t>2/23/10</a:t>
            </a:r>
          </a:p>
        </p:txBody>
      </p:sp>
      <p:sp>
        <p:nvSpPr>
          <p:cNvPr id="3" name="Rectangle 5"/>
          <p:cNvSpPr>
            <a:spLocks noGrp="1" noChangeArrowheads="1"/>
          </p:cNvSpPr>
          <p:nvPr>
            <p:ph type="sldNum" idx="11"/>
          </p:nvPr>
        </p:nvSpPr>
        <p:spPr>
          <a:ln/>
        </p:spPr>
        <p:txBody>
          <a:bodyPr/>
          <a:lstStyle>
            <a:lvl1pPr>
              <a:defRPr/>
            </a:lvl1pPr>
          </a:lstStyle>
          <a:p>
            <a:pPr>
              <a:defRPr/>
            </a:pPr>
            <a:fld id="{86880D2B-6B75-5B40-8AE7-6EBB67FC60EA}" type="slidenum">
              <a:rPr lang="en-US"/>
              <a:pPr>
                <a:defRPr/>
              </a:pPr>
              <a:t>‹#›</a:t>
            </a:fld>
            <a:fld id="{0262B98E-4B86-DE4B-B395-BFD4A3442B21}" type="slidenum">
              <a:rPr lang="en-US"/>
              <a:pPr>
                <a:defRPr/>
              </a:pPr>
              <a:t>‹#›</a:t>
            </a:fld>
            <a:endParaRPr lang="en-US"/>
          </a:p>
        </p:txBody>
      </p:sp>
    </p:spTree>
    <p:extLst>
      <p:ext uri="{BB962C8B-B14F-4D97-AF65-F5344CB8AC3E}">
        <p14:creationId xmlns:p14="http://schemas.microsoft.com/office/powerpoint/2010/main" val="32743836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r>
              <a:rPr lang="en-US"/>
              <a:t>2/23/10</a:t>
            </a:r>
          </a:p>
        </p:txBody>
      </p:sp>
      <p:sp>
        <p:nvSpPr>
          <p:cNvPr id="6" name="Rectangle 5"/>
          <p:cNvSpPr>
            <a:spLocks noGrp="1" noChangeArrowheads="1"/>
          </p:cNvSpPr>
          <p:nvPr>
            <p:ph type="sldNum" idx="11"/>
          </p:nvPr>
        </p:nvSpPr>
        <p:spPr>
          <a:ln/>
        </p:spPr>
        <p:txBody>
          <a:bodyPr/>
          <a:lstStyle>
            <a:lvl1pPr>
              <a:defRPr/>
            </a:lvl1pPr>
          </a:lstStyle>
          <a:p>
            <a:pPr>
              <a:defRPr/>
            </a:pPr>
            <a:fld id="{7B32F499-C947-354A-8246-45871E48CE72}" type="slidenum">
              <a:rPr lang="en-US"/>
              <a:pPr>
                <a:defRPr/>
              </a:pPr>
              <a:t>‹#›</a:t>
            </a:fld>
            <a:fld id="{228DA511-E18B-CB4D-837D-3577CF0CCBF6}" type="slidenum">
              <a:rPr lang="en-US"/>
              <a:pPr>
                <a:defRPr/>
              </a:pPr>
              <a:t>‹#›</a:t>
            </a:fld>
            <a:endParaRPr lang="en-US"/>
          </a:p>
        </p:txBody>
      </p:sp>
    </p:spTree>
    <p:extLst>
      <p:ext uri="{BB962C8B-B14F-4D97-AF65-F5344CB8AC3E}">
        <p14:creationId xmlns:p14="http://schemas.microsoft.com/office/powerpoint/2010/main" val="1458992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idx="10"/>
          </p:nvPr>
        </p:nvSpPr>
        <p:spPr>
          <a:ln/>
        </p:spPr>
        <p:txBody>
          <a:bodyPr/>
          <a:lstStyle>
            <a:lvl1pPr>
              <a:defRPr/>
            </a:lvl1pPr>
          </a:lstStyle>
          <a:p>
            <a:pPr>
              <a:defRPr/>
            </a:pPr>
            <a:fld id="{937D75D1-1891-DE40-9F0A-A0CBF8DDEE20}" type="slidenum">
              <a:rPr lang="en-US"/>
              <a:pPr>
                <a:defRPr/>
              </a:pPr>
              <a:t>‹#›</a:t>
            </a:fld>
            <a:endParaRPr lang="en-US"/>
          </a:p>
        </p:txBody>
      </p:sp>
    </p:spTree>
    <p:extLst>
      <p:ext uri="{BB962C8B-B14F-4D97-AF65-F5344CB8AC3E}">
        <p14:creationId xmlns:p14="http://schemas.microsoft.com/office/powerpoint/2010/main" val="18673388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r>
              <a:rPr lang="en-US"/>
              <a:t>2/23/10</a:t>
            </a:r>
          </a:p>
        </p:txBody>
      </p:sp>
      <p:sp>
        <p:nvSpPr>
          <p:cNvPr id="6" name="Rectangle 5"/>
          <p:cNvSpPr>
            <a:spLocks noGrp="1" noChangeArrowheads="1"/>
          </p:cNvSpPr>
          <p:nvPr>
            <p:ph type="sldNum" idx="11"/>
          </p:nvPr>
        </p:nvSpPr>
        <p:spPr>
          <a:ln/>
        </p:spPr>
        <p:txBody>
          <a:bodyPr/>
          <a:lstStyle>
            <a:lvl1pPr>
              <a:defRPr/>
            </a:lvl1pPr>
          </a:lstStyle>
          <a:p>
            <a:pPr>
              <a:defRPr/>
            </a:pPr>
            <a:fld id="{B53B8C77-7D1C-A947-B2F5-8882647A34EF}" type="slidenum">
              <a:rPr lang="en-US"/>
              <a:pPr>
                <a:defRPr/>
              </a:pPr>
              <a:t>‹#›</a:t>
            </a:fld>
            <a:fld id="{EBC11B3C-091B-A649-ACE4-FFE75A23083F}" type="slidenum">
              <a:rPr lang="en-US"/>
              <a:pPr>
                <a:defRPr/>
              </a:pPr>
              <a:t>‹#›</a:t>
            </a:fld>
            <a:endParaRPr lang="en-US"/>
          </a:p>
        </p:txBody>
      </p:sp>
    </p:spTree>
    <p:extLst>
      <p:ext uri="{BB962C8B-B14F-4D97-AF65-F5344CB8AC3E}">
        <p14:creationId xmlns:p14="http://schemas.microsoft.com/office/powerpoint/2010/main" val="31723708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r>
              <a:rPr lang="en-US"/>
              <a:t>2/23/10</a:t>
            </a:r>
          </a:p>
        </p:txBody>
      </p:sp>
      <p:sp>
        <p:nvSpPr>
          <p:cNvPr id="5" name="Rectangle 5"/>
          <p:cNvSpPr>
            <a:spLocks noGrp="1" noChangeArrowheads="1"/>
          </p:cNvSpPr>
          <p:nvPr>
            <p:ph type="sldNum" idx="11"/>
          </p:nvPr>
        </p:nvSpPr>
        <p:spPr>
          <a:ln/>
        </p:spPr>
        <p:txBody>
          <a:bodyPr/>
          <a:lstStyle>
            <a:lvl1pPr>
              <a:defRPr/>
            </a:lvl1pPr>
          </a:lstStyle>
          <a:p>
            <a:pPr>
              <a:defRPr/>
            </a:pPr>
            <a:fld id="{1272FBE8-A2D4-5342-A4EE-32A11A295555}" type="slidenum">
              <a:rPr lang="en-US"/>
              <a:pPr>
                <a:defRPr/>
              </a:pPr>
              <a:t>‹#›</a:t>
            </a:fld>
            <a:fld id="{63B99AE5-26F1-DE46-939B-FFF74BBE0D57}" type="slidenum">
              <a:rPr lang="en-US"/>
              <a:pPr>
                <a:defRPr/>
              </a:pPr>
              <a:t>‹#›</a:t>
            </a:fld>
            <a:endParaRPr lang="en-US"/>
          </a:p>
        </p:txBody>
      </p:sp>
    </p:spTree>
    <p:extLst>
      <p:ext uri="{BB962C8B-B14F-4D97-AF65-F5344CB8AC3E}">
        <p14:creationId xmlns:p14="http://schemas.microsoft.com/office/powerpoint/2010/main" val="41787006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8125" y="1604963"/>
            <a:ext cx="2043113" cy="447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4963"/>
            <a:ext cx="5978525" cy="447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r>
              <a:rPr lang="en-US"/>
              <a:t>2/23/10</a:t>
            </a:r>
          </a:p>
        </p:txBody>
      </p:sp>
      <p:sp>
        <p:nvSpPr>
          <p:cNvPr id="5" name="Rectangle 5"/>
          <p:cNvSpPr>
            <a:spLocks noGrp="1" noChangeArrowheads="1"/>
          </p:cNvSpPr>
          <p:nvPr>
            <p:ph type="sldNum" idx="11"/>
          </p:nvPr>
        </p:nvSpPr>
        <p:spPr>
          <a:ln/>
        </p:spPr>
        <p:txBody>
          <a:bodyPr/>
          <a:lstStyle>
            <a:lvl1pPr>
              <a:defRPr/>
            </a:lvl1pPr>
          </a:lstStyle>
          <a:p>
            <a:pPr>
              <a:defRPr/>
            </a:pPr>
            <a:fld id="{3672DC2D-1C68-9C4E-89E8-7584F1F6D148}" type="slidenum">
              <a:rPr lang="en-US"/>
              <a:pPr>
                <a:defRPr/>
              </a:pPr>
              <a:t>‹#›</a:t>
            </a:fld>
            <a:fld id="{2E57A994-D6A9-2E41-9E09-0F7B2D67D8CF}" type="slidenum">
              <a:rPr lang="en-US"/>
              <a:pPr>
                <a:defRPr/>
              </a:pPr>
              <a:t>‹#›</a:t>
            </a:fld>
            <a:endParaRPr lang="en-US"/>
          </a:p>
        </p:txBody>
      </p:sp>
    </p:spTree>
    <p:extLst>
      <p:ext uri="{BB962C8B-B14F-4D97-AF65-F5344CB8AC3E}">
        <p14:creationId xmlns:p14="http://schemas.microsoft.com/office/powerpoint/2010/main" val="441367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sldNum" idx="10"/>
          </p:nvPr>
        </p:nvSpPr>
        <p:spPr>
          <a:ln/>
        </p:spPr>
        <p:txBody>
          <a:bodyPr/>
          <a:lstStyle>
            <a:lvl1pPr>
              <a:defRPr/>
            </a:lvl1pPr>
          </a:lstStyle>
          <a:p>
            <a:pPr>
              <a:defRPr/>
            </a:pPr>
            <a:fld id="{8C2CFA53-0194-C841-B242-437DCA18981A}" type="slidenum">
              <a:rPr lang="en-US"/>
              <a:pPr>
                <a:defRPr/>
              </a:pPr>
              <a:t>‹#›</a:t>
            </a:fld>
            <a:fld id="{28DA88A0-4370-2E46-865B-5FCDD246A6A6}" type="slidenum">
              <a:rPr lang="en-US"/>
              <a:pPr>
                <a:defRPr/>
              </a:pPr>
              <a:t>‹#›</a:t>
            </a:fld>
            <a:endParaRPr lang="en-US"/>
          </a:p>
        </p:txBody>
      </p:sp>
    </p:spTree>
    <p:extLst>
      <p:ext uri="{BB962C8B-B14F-4D97-AF65-F5344CB8AC3E}">
        <p14:creationId xmlns:p14="http://schemas.microsoft.com/office/powerpoint/2010/main" val="9206123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idx="10"/>
          </p:nvPr>
        </p:nvSpPr>
        <p:spPr>
          <a:ln/>
        </p:spPr>
        <p:txBody>
          <a:bodyPr/>
          <a:lstStyle>
            <a:lvl1pPr>
              <a:defRPr/>
            </a:lvl1pPr>
          </a:lstStyle>
          <a:p>
            <a:pPr>
              <a:defRPr/>
            </a:pPr>
            <a:fld id="{EE577E18-D7A8-6E48-8B09-2B2A3DF879A5}" type="slidenum">
              <a:rPr lang="en-US"/>
              <a:pPr>
                <a:defRPr/>
              </a:pPr>
              <a:t>‹#›</a:t>
            </a:fld>
            <a:fld id="{FB969126-9107-2A47-A907-A745BFC54ADF}" type="slidenum">
              <a:rPr lang="en-US"/>
              <a:pPr>
                <a:defRPr/>
              </a:pPr>
              <a:t>‹#›</a:t>
            </a:fld>
            <a:endParaRPr lang="en-US"/>
          </a:p>
        </p:txBody>
      </p:sp>
    </p:spTree>
    <p:extLst>
      <p:ext uri="{BB962C8B-B14F-4D97-AF65-F5344CB8AC3E}">
        <p14:creationId xmlns:p14="http://schemas.microsoft.com/office/powerpoint/2010/main" val="5159772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sldNum" idx="10"/>
          </p:nvPr>
        </p:nvSpPr>
        <p:spPr>
          <a:ln/>
        </p:spPr>
        <p:txBody>
          <a:bodyPr/>
          <a:lstStyle>
            <a:lvl1pPr>
              <a:defRPr/>
            </a:lvl1pPr>
          </a:lstStyle>
          <a:p>
            <a:pPr>
              <a:defRPr/>
            </a:pPr>
            <a:fld id="{EF535FD0-1E7B-5B40-A946-BADF1A97271D}" type="slidenum">
              <a:rPr lang="en-US"/>
              <a:pPr>
                <a:defRPr/>
              </a:pPr>
              <a:t>‹#›</a:t>
            </a:fld>
            <a:fld id="{F71D45A0-B5CE-4344-A14C-642532FB984F}" type="slidenum">
              <a:rPr lang="en-US"/>
              <a:pPr>
                <a:defRPr/>
              </a:pPr>
              <a:t>‹#›</a:t>
            </a:fld>
            <a:endParaRPr lang="en-US"/>
          </a:p>
        </p:txBody>
      </p:sp>
    </p:spTree>
    <p:extLst>
      <p:ext uri="{BB962C8B-B14F-4D97-AF65-F5344CB8AC3E}">
        <p14:creationId xmlns:p14="http://schemas.microsoft.com/office/powerpoint/2010/main" val="31035138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11613" cy="4471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1213" y="1604963"/>
            <a:ext cx="4011612" cy="4471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idx="10"/>
          </p:nvPr>
        </p:nvSpPr>
        <p:spPr>
          <a:ln/>
        </p:spPr>
        <p:txBody>
          <a:bodyPr/>
          <a:lstStyle>
            <a:lvl1pPr>
              <a:defRPr/>
            </a:lvl1pPr>
          </a:lstStyle>
          <a:p>
            <a:pPr>
              <a:defRPr/>
            </a:pPr>
            <a:fld id="{C04F3315-F99B-EA44-96D1-DCF09FA631AA}" type="slidenum">
              <a:rPr lang="en-US"/>
              <a:pPr>
                <a:defRPr/>
              </a:pPr>
              <a:t>‹#›</a:t>
            </a:fld>
            <a:fld id="{1B048052-A95B-7945-A68F-70976D15FD5A}" type="slidenum">
              <a:rPr lang="en-US"/>
              <a:pPr>
                <a:defRPr/>
              </a:pPr>
              <a:t>‹#›</a:t>
            </a:fld>
            <a:endParaRPr lang="en-US"/>
          </a:p>
        </p:txBody>
      </p:sp>
    </p:spTree>
    <p:extLst>
      <p:ext uri="{BB962C8B-B14F-4D97-AF65-F5344CB8AC3E}">
        <p14:creationId xmlns:p14="http://schemas.microsoft.com/office/powerpoint/2010/main" val="26198320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idx="10"/>
          </p:nvPr>
        </p:nvSpPr>
        <p:spPr>
          <a:ln/>
        </p:spPr>
        <p:txBody>
          <a:bodyPr/>
          <a:lstStyle>
            <a:lvl1pPr>
              <a:defRPr/>
            </a:lvl1pPr>
          </a:lstStyle>
          <a:p>
            <a:pPr>
              <a:defRPr/>
            </a:pPr>
            <a:fld id="{C11DDC10-CCB2-954E-B1AE-764C455735CE}" type="slidenum">
              <a:rPr lang="en-US"/>
              <a:pPr>
                <a:defRPr/>
              </a:pPr>
              <a:t>‹#›</a:t>
            </a:fld>
            <a:fld id="{9D2B670F-8D05-214E-9BA7-6B84534BCA61}" type="slidenum">
              <a:rPr lang="en-US"/>
              <a:pPr>
                <a:defRPr/>
              </a:pPr>
              <a:t>‹#›</a:t>
            </a:fld>
            <a:endParaRPr lang="en-US"/>
          </a:p>
        </p:txBody>
      </p:sp>
    </p:spTree>
    <p:extLst>
      <p:ext uri="{BB962C8B-B14F-4D97-AF65-F5344CB8AC3E}">
        <p14:creationId xmlns:p14="http://schemas.microsoft.com/office/powerpoint/2010/main" val="10838143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idx="10"/>
          </p:nvPr>
        </p:nvSpPr>
        <p:spPr>
          <a:ln/>
        </p:spPr>
        <p:txBody>
          <a:bodyPr/>
          <a:lstStyle>
            <a:lvl1pPr>
              <a:defRPr/>
            </a:lvl1pPr>
          </a:lstStyle>
          <a:p>
            <a:pPr>
              <a:defRPr/>
            </a:pPr>
            <a:fld id="{598C48CC-7C2E-F547-8A73-F66E53D97CE8}" type="slidenum">
              <a:rPr lang="en-US"/>
              <a:pPr>
                <a:defRPr/>
              </a:pPr>
              <a:t>‹#›</a:t>
            </a:fld>
            <a:fld id="{837F2C1A-96D0-2C49-BF63-C3D4675DAB01}" type="slidenum">
              <a:rPr lang="en-US"/>
              <a:pPr>
                <a:defRPr/>
              </a:pPr>
              <a:t>‹#›</a:t>
            </a:fld>
            <a:endParaRPr lang="en-US"/>
          </a:p>
        </p:txBody>
      </p:sp>
    </p:spTree>
    <p:extLst>
      <p:ext uri="{BB962C8B-B14F-4D97-AF65-F5344CB8AC3E}">
        <p14:creationId xmlns:p14="http://schemas.microsoft.com/office/powerpoint/2010/main" val="16515337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a:ln/>
        </p:spPr>
        <p:txBody>
          <a:bodyPr/>
          <a:lstStyle>
            <a:lvl1pPr>
              <a:defRPr/>
            </a:lvl1pPr>
          </a:lstStyle>
          <a:p>
            <a:pPr>
              <a:defRPr/>
            </a:pPr>
            <a:fld id="{2DAABF65-6127-DE4D-B6B4-EF8BA237EB50}" type="slidenum">
              <a:rPr lang="en-US"/>
              <a:pPr>
                <a:defRPr/>
              </a:pPr>
              <a:t>‹#›</a:t>
            </a:fld>
            <a:fld id="{4503462E-BF2A-B34D-82AD-B17411B6CBC6}" type="slidenum">
              <a:rPr lang="en-US"/>
              <a:pPr>
                <a:defRPr/>
              </a:pPr>
              <a:t>‹#›</a:t>
            </a:fld>
            <a:endParaRPr lang="en-US"/>
          </a:p>
        </p:txBody>
      </p:sp>
    </p:spTree>
    <p:extLst>
      <p:ext uri="{BB962C8B-B14F-4D97-AF65-F5344CB8AC3E}">
        <p14:creationId xmlns:p14="http://schemas.microsoft.com/office/powerpoint/2010/main" val="3434197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idx="10"/>
          </p:nvPr>
        </p:nvSpPr>
        <p:spPr>
          <a:ln/>
        </p:spPr>
        <p:txBody>
          <a:bodyPr/>
          <a:lstStyle>
            <a:lvl1pPr>
              <a:defRPr/>
            </a:lvl1pPr>
          </a:lstStyle>
          <a:p>
            <a:pPr>
              <a:defRPr/>
            </a:pPr>
            <a:fld id="{3C065057-51B2-434B-B276-5B5796C82961}" type="slidenum">
              <a:rPr lang="en-US"/>
              <a:pPr>
                <a:defRPr/>
              </a:pPr>
              <a:t>‹#›</a:t>
            </a:fld>
            <a:endParaRPr lang="en-US"/>
          </a:p>
        </p:txBody>
      </p:sp>
    </p:spTree>
    <p:extLst>
      <p:ext uri="{BB962C8B-B14F-4D97-AF65-F5344CB8AC3E}">
        <p14:creationId xmlns:p14="http://schemas.microsoft.com/office/powerpoint/2010/main" val="14552312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94CB419B-BE4C-5B4B-BB4D-495C3409C5F6}" type="slidenum">
              <a:rPr lang="en-US"/>
              <a:pPr>
                <a:defRPr/>
              </a:pPr>
              <a:t>‹#›</a:t>
            </a:fld>
            <a:fld id="{F265B88F-044E-8D4F-A120-FB25830D9170}" type="slidenum">
              <a:rPr lang="en-US"/>
              <a:pPr>
                <a:defRPr/>
              </a:pPr>
              <a:t>‹#›</a:t>
            </a:fld>
            <a:endParaRPr lang="en-US"/>
          </a:p>
        </p:txBody>
      </p:sp>
    </p:spTree>
    <p:extLst>
      <p:ext uri="{BB962C8B-B14F-4D97-AF65-F5344CB8AC3E}">
        <p14:creationId xmlns:p14="http://schemas.microsoft.com/office/powerpoint/2010/main" val="6464005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EA972A5D-AF8C-664B-9984-A2F0453BF87F}" type="slidenum">
              <a:rPr lang="en-US"/>
              <a:pPr>
                <a:defRPr/>
              </a:pPr>
              <a:t>‹#›</a:t>
            </a:fld>
            <a:fld id="{5D4E8483-481C-C84F-BD8D-0A1EFAD6513F}" type="slidenum">
              <a:rPr lang="en-US"/>
              <a:pPr>
                <a:defRPr/>
              </a:pPr>
              <a:t>‹#›</a:t>
            </a:fld>
            <a:endParaRPr lang="en-US"/>
          </a:p>
        </p:txBody>
      </p:sp>
    </p:spTree>
    <p:extLst>
      <p:ext uri="{BB962C8B-B14F-4D97-AF65-F5344CB8AC3E}">
        <p14:creationId xmlns:p14="http://schemas.microsoft.com/office/powerpoint/2010/main" val="5001053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idx="10"/>
          </p:nvPr>
        </p:nvSpPr>
        <p:spPr>
          <a:ln/>
        </p:spPr>
        <p:txBody>
          <a:bodyPr/>
          <a:lstStyle>
            <a:lvl1pPr>
              <a:defRPr/>
            </a:lvl1pPr>
          </a:lstStyle>
          <a:p>
            <a:pPr>
              <a:defRPr/>
            </a:pPr>
            <a:fld id="{0876F9B9-E006-0C4F-A811-E09AAAEA2E6B}" type="slidenum">
              <a:rPr lang="en-US"/>
              <a:pPr>
                <a:defRPr/>
              </a:pPr>
              <a:t>‹#›</a:t>
            </a:fld>
            <a:fld id="{41F7C750-C3DB-9E49-A446-BF3DD05D40A9}" type="slidenum">
              <a:rPr lang="en-US"/>
              <a:pPr>
                <a:defRPr/>
              </a:pPr>
              <a:t>‹#›</a:t>
            </a:fld>
            <a:endParaRPr lang="en-US"/>
          </a:p>
        </p:txBody>
      </p:sp>
    </p:spTree>
    <p:extLst>
      <p:ext uri="{BB962C8B-B14F-4D97-AF65-F5344CB8AC3E}">
        <p14:creationId xmlns:p14="http://schemas.microsoft.com/office/powerpoint/2010/main" val="34085608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9713" y="273050"/>
            <a:ext cx="2043112" cy="5803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3050"/>
            <a:ext cx="5980113" cy="5803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idx="10"/>
          </p:nvPr>
        </p:nvSpPr>
        <p:spPr>
          <a:ln/>
        </p:spPr>
        <p:txBody>
          <a:bodyPr/>
          <a:lstStyle>
            <a:lvl1pPr>
              <a:defRPr/>
            </a:lvl1pPr>
          </a:lstStyle>
          <a:p>
            <a:pPr>
              <a:defRPr/>
            </a:pPr>
            <a:fld id="{616900A5-D6BF-BD4F-A6CF-6D680B0BED84}" type="slidenum">
              <a:rPr lang="en-US"/>
              <a:pPr>
                <a:defRPr/>
              </a:pPr>
              <a:t>‹#›</a:t>
            </a:fld>
            <a:fld id="{E7603344-1117-084D-BF32-F2C13DBACACC}" type="slidenum">
              <a:rPr lang="en-US"/>
              <a:pPr>
                <a:defRPr/>
              </a:pPr>
              <a:t>‹#›</a:t>
            </a:fld>
            <a:endParaRPr lang="en-US"/>
          </a:p>
        </p:txBody>
      </p:sp>
    </p:spTree>
    <p:extLst>
      <p:ext uri="{BB962C8B-B14F-4D97-AF65-F5344CB8AC3E}">
        <p14:creationId xmlns:p14="http://schemas.microsoft.com/office/powerpoint/2010/main" val="18073702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52CCAF82-7ECA-A749-AA28-3C3F4DDDA241}" type="slidenum">
              <a:rPr lang="en-US"/>
              <a:pPr>
                <a:defRPr/>
              </a:pPr>
              <a:t>‹#›</a:t>
            </a:fld>
            <a:fld id="{D4F3DFDB-367B-5348-B4DB-7E092632579B}" type="slidenum">
              <a:rPr lang="en-US"/>
              <a:pPr>
                <a:defRPr/>
              </a:pPr>
              <a:t>‹#›</a:t>
            </a:fld>
            <a:endParaRPr lang="en-US"/>
          </a:p>
        </p:txBody>
      </p:sp>
    </p:spTree>
    <p:extLst>
      <p:ext uri="{BB962C8B-B14F-4D97-AF65-F5344CB8AC3E}">
        <p14:creationId xmlns:p14="http://schemas.microsoft.com/office/powerpoint/2010/main" val="39754680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8081D228-CFE2-8640-A81D-88F2663E5B68}" type="slidenum">
              <a:rPr lang="en-US"/>
              <a:pPr>
                <a:defRPr/>
              </a:pPr>
              <a:t>‹#›</a:t>
            </a:fld>
            <a:fld id="{D9D19004-C694-D543-9359-16B682E3021F}" type="slidenum">
              <a:rPr lang="en-US"/>
              <a:pPr>
                <a:defRPr/>
              </a:pPr>
              <a:t>‹#›</a:t>
            </a:fld>
            <a:endParaRPr lang="en-US"/>
          </a:p>
        </p:txBody>
      </p:sp>
    </p:spTree>
    <p:extLst>
      <p:ext uri="{BB962C8B-B14F-4D97-AF65-F5344CB8AC3E}">
        <p14:creationId xmlns:p14="http://schemas.microsoft.com/office/powerpoint/2010/main" val="15607434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4F91CCF9-1FAA-7947-8A74-AEFB81BC0334}" type="slidenum">
              <a:rPr lang="en-US"/>
              <a:pPr>
                <a:defRPr/>
              </a:pPr>
              <a:t>‹#›</a:t>
            </a:fld>
            <a:fld id="{0BF04B72-B550-EA4C-ACE7-C6C5DCEB56AF}" type="slidenum">
              <a:rPr lang="en-US"/>
              <a:pPr>
                <a:defRPr/>
              </a:pPr>
              <a:t>‹#›</a:t>
            </a:fld>
            <a:endParaRPr lang="en-US"/>
          </a:p>
        </p:txBody>
      </p:sp>
    </p:spTree>
    <p:extLst>
      <p:ext uri="{BB962C8B-B14F-4D97-AF65-F5344CB8AC3E}">
        <p14:creationId xmlns:p14="http://schemas.microsoft.com/office/powerpoint/2010/main" val="23290824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13200" cy="4475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2800" y="1600200"/>
            <a:ext cx="4013200" cy="4475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idx="10"/>
          </p:nvPr>
        </p:nvSpPr>
        <p:spPr>
          <a:ln/>
        </p:spPr>
        <p:txBody>
          <a:bodyPr/>
          <a:lstStyle>
            <a:lvl1pPr>
              <a:defRPr/>
            </a:lvl1pPr>
          </a:lstStyle>
          <a:p>
            <a:pPr>
              <a:defRPr/>
            </a:pPr>
            <a:fld id="{3E498F03-FB2A-F24A-83C2-CDD9C6AAFDA9}" type="slidenum">
              <a:rPr lang="en-US"/>
              <a:pPr>
                <a:defRPr/>
              </a:pPr>
              <a:t>‹#›</a:t>
            </a:fld>
            <a:fld id="{BE96124F-047C-5E4A-85EC-4889FF642126}" type="slidenum">
              <a:rPr lang="en-US"/>
              <a:pPr>
                <a:defRPr/>
              </a:pPr>
              <a:t>‹#›</a:t>
            </a:fld>
            <a:endParaRPr lang="en-US"/>
          </a:p>
        </p:txBody>
      </p:sp>
    </p:spTree>
    <p:extLst>
      <p:ext uri="{BB962C8B-B14F-4D97-AF65-F5344CB8AC3E}">
        <p14:creationId xmlns:p14="http://schemas.microsoft.com/office/powerpoint/2010/main" val="40472163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idx="10"/>
          </p:nvPr>
        </p:nvSpPr>
        <p:spPr>
          <a:ln/>
        </p:spPr>
        <p:txBody>
          <a:bodyPr/>
          <a:lstStyle>
            <a:lvl1pPr>
              <a:defRPr/>
            </a:lvl1pPr>
          </a:lstStyle>
          <a:p>
            <a:pPr>
              <a:defRPr/>
            </a:pPr>
            <a:fld id="{797AFBD1-A0AB-6243-9032-8F49CB79D089}" type="slidenum">
              <a:rPr lang="en-US"/>
              <a:pPr>
                <a:defRPr/>
              </a:pPr>
              <a:t>‹#›</a:t>
            </a:fld>
            <a:fld id="{31B23F31-FCDA-8749-8F44-E54E98987266}" type="slidenum">
              <a:rPr lang="en-US"/>
              <a:pPr>
                <a:defRPr/>
              </a:pPr>
              <a:t>‹#›</a:t>
            </a:fld>
            <a:endParaRPr lang="en-US"/>
          </a:p>
        </p:txBody>
      </p:sp>
    </p:spTree>
    <p:extLst>
      <p:ext uri="{BB962C8B-B14F-4D97-AF65-F5344CB8AC3E}">
        <p14:creationId xmlns:p14="http://schemas.microsoft.com/office/powerpoint/2010/main" val="30748209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idx="10"/>
          </p:nvPr>
        </p:nvSpPr>
        <p:spPr>
          <a:ln/>
        </p:spPr>
        <p:txBody>
          <a:bodyPr/>
          <a:lstStyle>
            <a:lvl1pPr>
              <a:defRPr/>
            </a:lvl1pPr>
          </a:lstStyle>
          <a:p>
            <a:pPr>
              <a:defRPr/>
            </a:pPr>
            <a:fld id="{41CB2C8F-1F8F-6446-A447-795E94D93115}" type="slidenum">
              <a:rPr lang="en-US"/>
              <a:pPr>
                <a:defRPr/>
              </a:pPr>
              <a:t>‹#›</a:t>
            </a:fld>
            <a:fld id="{AC632342-C749-0F49-845D-8AD931394085}" type="slidenum">
              <a:rPr lang="en-US"/>
              <a:pPr>
                <a:defRPr/>
              </a:pPr>
              <a:t>‹#›</a:t>
            </a:fld>
            <a:endParaRPr lang="en-US"/>
          </a:p>
        </p:txBody>
      </p:sp>
    </p:spTree>
    <p:extLst>
      <p:ext uri="{BB962C8B-B14F-4D97-AF65-F5344CB8AC3E}">
        <p14:creationId xmlns:p14="http://schemas.microsoft.com/office/powerpoint/2010/main" val="2732028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778250" cy="40528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6450" y="1981200"/>
            <a:ext cx="3779838" cy="40528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idx="10"/>
          </p:nvPr>
        </p:nvSpPr>
        <p:spPr>
          <a:ln/>
        </p:spPr>
        <p:txBody>
          <a:bodyPr/>
          <a:lstStyle>
            <a:lvl1pPr>
              <a:defRPr/>
            </a:lvl1pPr>
          </a:lstStyle>
          <a:p>
            <a:pPr>
              <a:defRPr/>
            </a:pPr>
            <a:fld id="{112D0E61-1020-CD4F-8132-AC7CA88EF6CE}" type="slidenum">
              <a:rPr lang="en-US"/>
              <a:pPr>
                <a:defRPr/>
              </a:pPr>
              <a:t>‹#›</a:t>
            </a:fld>
            <a:endParaRPr lang="en-US"/>
          </a:p>
        </p:txBody>
      </p:sp>
    </p:spTree>
    <p:extLst>
      <p:ext uri="{BB962C8B-B14F-4D97-AF65-F5344CB8AC3E}">
        <p14:creationId xmlns:p14="http://schemas.microsoft.com/office/powerpoint/2010/main" val="10102029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2ABC6D2-E481-AD45-9C04-B6598EB89869}" type="slidenum">
              <a:rPr lang="en-US"/>
              <a:pPr>
                <a:defRPr/>
              </a:pPr>
              <a:t>‹#›</a:t>
            </a:fld>
            <a:fld id="{7A498755-7EF9-1946-BD99-FEA1DD59F3DD}" type="slidenum">
              <a:rPr lang="en-US"/>
              <a:pPr>
                <a:defRPr/>
              </a:pPr>
              <a:t>‹#›</a:t>
            </a:fld>
            <a:endParaRPr lang="en-US"/>
          </a:p>
        </p:txBody>
      </p:sp>
    </p:spTree>
    <p:extLst>
      <p:ext uri="{BB962C8B-B14F-4D97-AF65-F5344CB8AC3E}">
        <p14:creationId xmlns:p14="http://schemas.microsoft.com/office/powerpoint/2010/main" val="22255764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2F8109EA-6987-604C-8BCC-CF3BCF7D7476}" type="slidenum">
              <a:rPr lang="en-US"/>
              <a:pPr>
                <a:defRPr/>
              </a:pPr>
              <a:t>‹#›</a:t>
            </a:fld>
            <a:fld id="{0866B168-9276-FE49-96E3-7196670AD933}" type="slidenum">
              <a:rPr lang="en-US"/>
              <a:pPr>
                <a:defRPr/>
              </a:pPr>
              <a:t>‹#›</a:t>
            </a:fld>
            <a:endParaRPr lang="en-US"/>
          </a:p>
        </p:txBody>
      </p:sp>
    </p:spTree>
    <p:extLst>
      <p:ext uri="{BB962C8B-B14F-4D97-AF65-F5344CB8AC3E}">
        <p14:creationId xmlns:p14="http://schemas.microsoft.com/office/powerpoint/2010/main" val="38991275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71E7856-12F4-194C-B5B4-A056D257EEE5}" type="slidenum">
              <a:rPr lang="en-US"/>
              <a:pPr>
                <a:defRPr/>
              </a:pPr>
              <a:t>‹#›</a:t>
            </a:fld>
            <a:fld id="{CF920524-9CA7-B741-A460-2326B56E37F0}" type="slidenum">
              <a:rPr lang="en-US"/>
              <a:pPr>
                <a:defRPr/>
              </a:pPr>
              <a:t>‹#›</a:t>
            </a:fld>
            <a:endParaRPr lang="en-US"/>
          </a:p>
        </p:txBody>
      </p:sp>
    </p:spTree>
    <p:extLst>
      <p:ext uri="{BB962C8B-B14F-4D97-AF65-F5344CB8AC3E}">
        <p14:creationId xmlns:p14="http://schemas.microsoft.com/office/powerpoint/2010/main" val="5232272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8FD81F82-9BA9-B743-BC08-632B159F3560}" type="slidenum">
              <a:rPr lang="en-US"/>
              <a:pPr>
                <a:defRPr/>
              </a:pPr>
              <a:t>‹#›</a:t>
            </a:fld>
            <a:fld id="{385B2A87-37E8-9944-AACF-3B6446D3856F}" type="slidenum">
              <a:rPr lang="en-US"/>
              <a:pPr>
                <a:defRPr/>
              </a:pPr>
              <a:t>‹#›</a:t>
            </a:fld>
            <a:endParaRPr lang="en-US"/>
          </a:p>
        </p:txBody>
      </p:sp>
    </p:spTree>
    <p:extLst>
      <p:ext uri="{BB962C8B-B14F-4D97-AF65-F5344CB8AC3E}">
        <p14:creationId xmlns:p14="http://schemas.microsoft.com/office/powerpoint/2010/main" val="35700811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274638"/>
            <a:ext cx="2044700" cy="5800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5981700" cy="58007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54AB0599-AD6B-8148-A277-3D5BC2428020}" type="slidenum">
              <a:rPr lang="en-US"/>
              <a:pPr>
                <a:defRPr/>
              </a:pPr>
              <a:t>‹#›</a:t>
            </a:fld>
            <a:fld id="{1AE53278-CF08-C642-AFE2-E5CB60A8A1B5}" type="slidenum">
              <a:rPr lang="en-US"/>
              <a:pPr>
                <a:defRPr/>
              </a:pPr>
              <a:t>‹#›</a:t>
            </a:fld>
            <a:endParaRPr lang="en-US"/>
          </a:p>
        </p:txBody>
      </p:sp>
    </p:spTree>
    <p:extLst>
      <p:ext uri="{BB962C8B-B14F-4D97-AF65-F5344CB8AC3E}">
        <p14:creationId xmlns:p14="http://schemas.microsoft.com/office/powerpoint/2010/main" val="30240734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sldNum" idx="10"/>
          </p:nvPr>
        </p:nvSpPr>
        <p:spPr>
          <a:ln/>
        </p:spPr>
        <p:txBody>
          <a:bodyPr/>
          <a:lstStyle>
            <a:lvl1pPr>
              <a:defRPr/>
            </a:lvl1pPr>
          </a:lstStyle>
          <a:p>
            <a:pPr>
              <a:defRPr/>
            </a:pPr>
            <a:fld id="{05E25EDB-8FD9-1E41-9F18-081B0DD2BD6A}" type="slidenum">
              <a:rPr lang="en-US"/>
              <a:pPr>
                <a:defRPr/>
              </a:pPr>
              <a:t>‹#›</a:t>
            </a:fld>
            <a:fld id="{C8BA64C4-6A86-C84C-BA54-BBC633D268D0}" type="slidenum">
              <a:rPr lang="en-US"/>
              <a:pPr>
                <a:defRPr/>
              </a:pPr>
              <a:t>‹#›</a:t>
            </a:fld>
            <a:endParaRPr lang="en-US"/>
          </a:p>
        </p:txBody>
      </p:sp>
    </p:spTree>
    <p:extLst>
      <p:ext uri="{BB962C8B-B14F-4D97-AF65-F5344CB8AC3E}">
        <p14:creationId xmlns:p14="http://schemas.microsoft.com/office/powerpoint/2010/main" val="25256458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idx="10"/>
          </p:nvPr>
        </p:nvSpPr>
        <p:spPr>
          <a:ln/>
        </p:spPr>
        <p:txBody>
          <a:bodyPr/>
          <a:lstStyle>
            <a:lvl1pPr>
              <a:defRPr/>
            </a:lvl1pPr>
          </a:lstStyle>
          <a:p>
            <a:pPr>
              <a:defRPr/>
            </a:pPr>
            <a:fld id="{71A2FD57-BA67-5F43-B2E9-F3B7F277CCC1}" type="slidenum">
              <a:rPr lang="en-US"/>
              <a:pPr>
                <a:defRPr/>
              </a:pPr>
              <a:t>‹#›</a:t>
            </a:fld>
            <a:fld id="{CCE15058-8E82-F945-8041-15FFAE907DF9}" type="slidenum">
              <a:rPr lang="en-US"/>
              <a:pPr>
                <a:defRPr/>
              </a:pPr>
              <a:t>‹#›</a:t>
            </a:fld>
            <a:endParaRPr lang="en-US"/>
          </a:p>
        </p:txBody>
      </p:sp>
    </p:spTree>
    <p:extLst>
      <p:ext uri="{BB962C8B-B14F-4D97-AF65-F5344CB8AC3E}">
        <p14:creationId xmlns:p14="http://schemas.microsoft.com/office/powerpoint/2010/main" val="35449490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idx="10"/>
          </p:nvPr>
        </p:nvSpPr>
        <p:spPr>
          <a:ln/>
        </p:spPr>
        <p:txBody>
          <a:bodyPr/>
          <a:lstStyle>
            <a:lvl1pPr>
              <a:defRPr/>
            </a:lvl1pPr>
          </a:lstStyle>
          <a:p>
            <a:pPr>
              <a:defRPr/>
            </a:pPr>
            <a:fld id="{5B5366DD-5A7E-DB4E-AE75-C23EA0D84FCC}" type="slidenum">
              <a:rPr lang="en-US"/>
              <a:pPr>
                <a:defRPr/>
              </a:pPr>
              <a:t>‹#›</a:t>
            </a:fld>
            <a:fld id="{B00026B1-4056-4B46-BD99-224FF6ACF0DE}" type="slidenum">
              <a:rPr lang="en-US"/>
              <a:pPr>
                <a:defRPr/>
              </a:pPr>
              <a:t>‹#›</a:t>
            </a:fld>
            <a:endParaRPr lang="en-US"/>
          </a:p>
        </p:txBody>
      </p:sp>
    </p:spTree>
    <p:extLst>
      <p:ext uri="{BB962C8B-B14F-4D97-AF65-F5344CB8AC3E}">
        <p14:creationId xmlns:p14="http://schemas.microsoft.com/office/powerpoint/2010/main" val="34863239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13200" cy="4476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2800" y="1600200"/>
            <a:ext cx="4014788" cy="4476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idx="10"/>
          </p:nvPr>
        </p:nvSpPr>
        <p:spPr>
          <a:ln/>
        </p:spPr>
        <p:txBody>
          <a:bodyPr/>
          <a:lstStyle>
            <a:lvl1pPr>
              <a:defRPr/>
            </a:lvl1pPr>
          </a:lstStyle>
          <a:p>
            <a:pPr>
              <a:defRPr/>
            </a:pPr>
            <a:fld id="{9A61EFB1-D8D8-6545-B43C-2B8FFC61530C}" type="slidenum">
              <a:rPr lang="en-US"/>
              <a:pPr>
                <a:defRPr/>
              </a:pPr>
              <a:t>‹#›</a:t>
            </a:fld>
            <a:fld id="{63E23A92-1698-5348-ABE6-E9021A7B2547}" type="slidenum">
              <a:rPr lang="en-US"/>
              <a:pPr>
                <a:defRPr/>
              </a:pPr>
              <a:t>‹#›</a:t>
            </a:fld>
            <a:endParaRPr lang="en-US"/>
          </a:p>
        </p:txBody>
      </p:sp>
    </p:spTree>
    <p:extLst>
      <p:ext uri="{BB962C8B-B14F-4D97-AF65-F5344CB8AC3E}">
        <p14:creationId xmlns:p14="http://schemas.microsoft.com/office/powerpoint/2010/main" val="2103920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idx="10"/>
          </p:nvPr>
        </p:nvSpPr>
        <p:spPr>
          <a:ln/>
        </p:spPr>
        <p:txBody>
          <a:bodyPr/>
          <a:lstStyle>
            <a:lvl1pPr>
              <a:defRPr/>
            </a:lvl1pPr>
          </a:lstStyle>
          <a:p>
            <a:pPr>
              <a:defRPr/>
            </a:pPr>
            <a:fld id="{2632D861-8B9F-C14F-91E7-0E2490B79A12}" type="slidenum">
              <a:rPr lang="en-US"/>
              <a:pPr>
                <a:defRPr/>
              </a:pPr>
              <a:t>‹#›</a:t>
            </a:fld>
            <a:fld id="{EF2CC6D0-3CF5-7749-BE85-A3F805E5E50E}" type="slidenum">
              <a:rPr lang="en-US"/>
              <a:pPr>
                <a:defRPr/>
              </a:pPr>
              <a:t>‹#›</a:t>
            </a:fld>
            <a:endParaRPr lang="en-US"/>
          </a:p>
        </p:txBody>
      </p:sp>
    </p:spTree>
    <p:extLst>
      <p:ext uri="{BB962C8B-B14F-4D97-AF65-F5344CB8AC3E}">
        <p14:creationId xmlns:p14="http://schemas.microsoft.com/office/powerpoint/2010/main" val="3715966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idx="10"/>
          </p:nvPr>
        </p:nvSpPr>
        <p:spPr>
          <a:ln/>
        </p:spPr>
        <p:txBody>
          <a:bodyPr/>
          <a:lstStyle>
            <a:lvl1pPr>
              <a:defRPr/>
            </a:lvl1pPr>
          </a:lstStyle>
          <a:p>
            <a:pPr>
              <a:defRPr/>
            </a:pPr>
            <a:fld id="{CFD657F1-3047-3F42-AEBD-15CB69211DDB}" type="slidenum">
              <a:rPr lang="en-US"/>
              <a:pPr>
                <a:defRPr/>
              </a:pPr>
              <a:t>‹#›</a:t>
            </a:fld>
            <a:endParaRPr lang="en-US"/>
          </a:p>
        </p:txBody>
      </p:sp>
    </p:spTree>
    <p:extLst>
      <p:ext uri="{BB962C8B-B14F-4D97-AF65-F5344CB8AC3E}">
        <p14:creationId xmlns:p14="http://schemas.microsoft.com/office/powerpoint/2010/main" val="33061323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idx="10"/>
          </p:nvPr>
        </p:nvSpPr>
        <p:spPr>
          <a:ln/>
        </p:spPr>
        <p:txBody>
          <a:bodyPr/>
          <a:lstStyle>
            <a:lvl1pPr>
              <a:defRPr/>
            </a:lvl1pPr>
          </a:lstStyle>
          <a:p>
            <a:pPr>
              <a:defRPr/>
            </a:pPr>
            <a:fld id="{453317D6-8A27-AF44-84FE-F89D7F679539}" type="slidenum">
              <a:rPr lang="en-US"/>
              <a:pPr>
                <a:defRPr/>
              </a:pPr>
              <a:t>‹#›</a:t>
            </a:fld>
            <a:fld id="{C7AB2064-AE08-F949-83CD-762AA192625B}" type="slidenum">
              <a:rPr lang="en-US"/>
              <a:pPr>
                <a:defRPr/>
              </a:pPr>
              <a:t>‹#›</a:t>
            </a:fld>
            <a:endParaRPr lang="en-US"/>
          </a:p>
        </p:txBody>
      </p:sp>
    </p:spTree>
    <p:extLst>
      <p:ext uri="{BB962C8B-B14F-4D97-AF65-F5344CB8AC3E}">
        <p14:creationId xmlns:p14="http://schemas.microsoft.com/office/powerpoint/2010/main" val="30877224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idx="10"/>
          </p:nvPr>
        </p:nvSpPr>
        <p:spPr>
          <a:ln/>
        </p:spPr>
        <p:txBody>
          <a:bodyPr/>
          <a:lstStyle>
            <a:lvl1pPr>
              <a:defRPr/>
            </a:lvl1pPr>
          </a:lstStyle>
          <a:p>
            <a:pPr>
              <a:defRPr/>
            </a:pPr>
            <a:fld id="{6256507B-594F-CD47-8EE1-F4BF27558361}" type="slidenum">
              <a:rPr lang="en-US"/>
              <a:pPr>
                <a:defRPr/>
              </a:pPr>
              <a:t>‹#›</a:t>
            </a:fld>
            <a:fld id="{B479EA6C-958A-C249-80A9-686F0FD9D4BB}" type="slidenum">
              <a:rPr lang="en-US"/>
              <a:pPr>
                <a:defRPr/>
              </a:pPr>
              <a:t>‹#›</a:t>
            </a:fld>
            <a:endParaRPr lang="en-US"/>
          </a:p>
        </p:txBody>
      </p:sp>
    </p:spTree>
    <p:extLst>
      <p:ext uri="{BB962C8B-B14F-4D97-AF65-F5344CB8AC3E}">
        <p14:creationId xmlns:p14="http://schemas.microsoft.com/office/powerpoint/2010/main" val="16504496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idx="10"/>
          </p:nvPr>
        </p:nvSpPr>
        <p:spPr>
          <a:ln/>
        </p:spPr>
        <p:txBody>
          <a:bodyPr/>
          <a:lstStyle>
            <a:lvl1pPr>
              <a:defRPr/>
            </a:lvl1pPr>
          </a:lstStyle>
          <a:p>
            <a:pPr>
              <a:defRPr/>
            </a:pPr>
            <a:fld id="{4D1F2421-4C69-FA45-B9FF-126E7F13EF83}" type="slidenum">
              <a:rPr lang="en-US"/>
              <a:pPr>
                <a:defRPr/>
              </a:pPr>
              <a:t>‹#›</a:t>
            </a:fld>
            <a:fld id="{55D55D1B-BC1B-344D-ACB7-30C9267D821A}" type="slidenum">
              <a:rPr lang="en-US"/>
              <a:pPr>
                <a:defRPr/>
              </a:pPr>
              <a:t>‹#›</a:t>
            </a:fld>
            <a:endParaRPr lang="en-US"/>
          </a:p>
        </p:txBody>
      </p:sp>
    </p:spTree>
    <p:extLst>
      <p:ext uri="{BB962C8B-B14F-4D97-AF65-F5344CB8AC3E}">
        <p14:creationId xmlns:p14="http://schemas.microsoft.com/office/powerpoint/2010/main" val="16686193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idx="10"/>
          </p:nvPr>
        </p:nvSpPr>
        <p:spPr>
          <a:ln/>
        </p:spPr>
        <p:txBody>
          <a:bodyPr/>
          <a:lstStyle>
            <a:lvl1pPr>
              <a:defRPr/>
            </a:lvl1pPr>
          </a:lstStyle>
          <a:p>
            <a:pPr>
              <a:defRPr/>
            </a:pPr>
            <a:fld id="{E9063CB0-EC18-E245-AD88-E01D23E6C5CA}" type="slidenum">
              <a:rPr lang="en-US"/>
              <a:pPr>
                <a:defRPr/>
              </a:pPr>
              <a:t>‹#›</a:t>
            </a:fld>
            <a:fld id="{9E88B743-1425-2241-8CDE-F4105DB23E3D}" type="slidenum">
              <a:rPr lang="en-US"/>
              <a:pPr>
                <a:defRPr/>
              </a:pPr>
              <a:t>‹#›</a:t>
            </a:fld>
            <a:endParaRPr lang="en-US"/>
          </a:p>
        </p:txBody>
      </p:sp>
    </p:spTree>
    <p:extLst>
      <p:ext uri="{BB962C8B-B14F-4D97-AF65-F5344CB8AC3E}">
        <p14:creationId xmlns:p14="http://schemas.microsoft.com/office/powerpoint/2010/main" val="9398872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idx="10"/>
          </p:nvPr>
        </p:nvSpPr>
        <p:spPr>
          <a:ln/>
        </p:spPr>
        <p:txBody>
          <a:bodyPr/>
          <a:lstStyle>
            <a:lvl1pPr>
              <a:defRPr/>
            </a:lvl1pPr>
          </a:lstStyle>
          <a:p>
            <a:pPr>
              <a:defRPr/>
            </a:pPr>
            <a:fld id="{7234CDDF-4640-BB45-B7ED-EADEEB4FB8DD}" type="slidenum">
              <a:rPr lang="en-US"/>
              <a:pPr>
                <a:defRPr/>
              </a:pPr>
              <a:t>‹#›</a:t>
            </a:fld>
            <a:fld id="{4A06251B-7383-6A4E-B1C2-0EF9D0D7EDEE}" type="slidenum">
              <a:rPr lang="en-US"/>
              <a:pPr>
                <a:defRPr/>
              </a:pPr>
              <a:t>‹#›</a:t>
            </a:fld>
            <a:endParaRPr lang="en-US"/>
          </a:p>
        </p:txBody>
      </p:sp>
    </p:spTree>
    <p:extLst>
      <p:ext uri="{BB962C8B-B14F-4D97-AF65-F5344CB8AC3E}">
        <p14:creationId xmlns:p14="http://schemas.microsoft.com/office/powerpoint/2010/main" val="17366915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2888" y="274638"/>
            <a:ext cx="2044700" cy="58023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5983288" cy="58023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idx="10"/>
          </p:nvPr>
        </p:nvSpPr>
        <p:spPr>
          <a:ln/>
        </p:spPr>
        <p:txBody>
          <a:bodyPr/>
          <a:lstStyle>
            <a:lvl1pPr>
              <a:defRPr/>
            </a:lvl1pPr>
          </a:lstStyle>
          <a:p>
            <a:pPr>
              <a:defRPr/>
            </a:pPr>
            <a:fld id="{BD3F5EFA-117B-BD43-B655-05A34362B273}" type="slidenum">
              <a:rPr lang="en-US"/>
              <a:pPr>
                <a:defRPr/>
              </a:pPr>
              <a:t>‹#›</a:t>
            </a:fld>
            <a:fld id="{EFBACF1E-FA5E-FC4D-AE07-75AE156CC34C}" type="slidenum">
              <a:rPr lang="en-US"/>
              <a:pPr>
                <a:defRPr/>
              </a:pPr>
              <a:t>‹#›</a:t>
            </a:fld>
            <a:endParaRPr lang="en-US"/>
          </a:p>
        </p:txBody>
      </p:sp>
    </p:spTree>
    <p:extLst>
      <p:ext uri="{BB962C8B-B14F-4D97-AF65-F5344CB8AC3E}">
        <p14:creationId xmlns:p14="http://schemas.microsoft.com/office/powerpoint/2010/main" val="11634466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454BA869-97CA-4A47-8C76-3B8D9AF54CAE}" type="slidenum">
              <a:rPr lang="en-US"/>
              <a:pPr>
                <a:defRPr/>
              </a:pPr>
              <a:t>‹#›</a:t>
            </a:fld>
            <a:fld id="{09E16496-D4A7-FC47-B7F0-17258F6B305C}" type="slidenum">
              <a:rPr lang="en-US"/>
              <a:pPr>
                <a:defRPr/>
              </a:pPr>
              <a:t>‹#›</a:t>
            </a:fld>
            <a:endParaRPr lang="en-US"/>
          </a:p>
        </p:txBody>
      </p:sp>
    </p:spTree>
    <p:extLst>
      <p:ext uri="{BB962C8B-B14F-4D97-AF65-F5344CB8AC3E}">
        <p14:creationId xmlns:p14="http://schemas.microsoft.com/office/powerpoint/2010/main" val="32776775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B60AE021-B204-494B-BBD4-79D4E49D7E83}" type="slidenum">
              <a:rPr lang="en-US"/>
              <a:pPr>
                <a:defRPr/>
              </a:pPr>
              <a:t>‹#›</a:t>
            </a:fld>
            <a:fld id="{F4DCF383-12D1-B14E-B0A2-CD755171F060}" type="slidenum">
              <a:rPr lang="en-US"/>
              <a:pPr>
                <a:defRPr/>
              </a:pPr>
              <a:t>‹#›</a:t>
            </a:fld>
            <a:endParaRPr lang="en-US"/>
          </a:p>
        </p:txBody>
      </p:sp>
    </p:spTree>
    <p:extLst>
      <p:ext uri="{BB962C8B-B14F-4D97-AF65-F5344CB8AC3E}">
        <p14:creationId xmlns:p14="http://schemas.microsoft.com/office/powerpoint/2010/main" val="31867197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F3E63A4B-38D4-0045-A989-FEAB47B14C80}" type="slidenum">
              <a:rPr lang="en-US"/>
              <a:pPr>
                <a:defRPr/>
              </a:pPr>
              <a:t>‹#›</a:t>
            </a:fld>
            <a:fld id="{75FFF393-DFFB-DB44-8FC2-32686BC64EF8}" type="slidenum">
              <a:rPr lang="en-US"/>
              <a:pPr>
                <a:defRPr/>
              </a:pPr>
              <a:t>‹#›</a:t>
            </a:fld>
            <a:endParaRPr lang="en-US"/>
          </a:p>
        </p:txBody>
      </p:sp>
    </p:spTree>
    <p:extLst>
      <p:ext uri="{BB962C8B-B14F-4D97-AF65-F5344CB8AC3E}">
        <p14:creationId xmlns:p14="http://schemas.microsoft.com/office/powerpoint/2010/main" val="2399150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10025"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9625" y="1604963"/>
            <a:ext cx="4011613"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6C4E45BF-468D-0349-AFF0-C29AF0D8E393}" type="slidenum">
              <a:rPr lang="en-US"/>
              <a:pPr>
                <a:defRPr/>
              </a:pPr>
              <a:t>‹#›</a:t>
            </a:fld>
            <a:fld id="{52B44769-48FC-C046-B1B9-8090612FD7E5}" type="slidenum">
              <a:rPr lang="en-US"/>
              <a:pPr>
                <a:defRPr/>
              </a:pPr>
              <a:t>‹#›</a:t>
            </a:fld>
            <a:endParaRPr lang="en-US"/>
          </a:p>
        </p:txBody>
      </p:sp>
    </p:spTree>
    <p:extLst>
      <p:ext uri="{BB962C8B-B14F-4D97-AF65-F5344CB8AC3E}">
        <p14:creationId xmlns:p14="http://schemas.microsoft.com/office/powerpoint/2010/main" val="1956649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idx="10"/>
          </p:nvPr>
        </p:nvSpPr>
        <p:spPr>
          <a:ln/>
        </p:spPr>
        <p:txBody>
          <a:bodyPr/>
          <a:lstStyle>
            <a:lvl1pPr>
              <a:defRPr/>
            </a:lvl1pPr>
          </a:lstStyle>
          <a:p>
            <a:pPr>
              <a:defRPr/>
            </a:pPr>
            <a:fld id="{5B0EE5E5-B8E0-1947-8CE0-558524786A08}" type="slidenum">
              <a:rPr lang="en-US"/>
              <a:pPr>
                <a:defRPr/>
              </a:pPr>
              <a:t>‹#›</a:t>
            </a:fld>
            <a:endParaRPr lang="en-US"/>
          </a:p>
        </p:txBody>
      </p:sp>
    </p:spTree>
    <p:extLst>
      <p:ext uri="{BB962C8B-B14F-4D97-AF65-F5344CB8AC3E}">
        <p14:creationId xmlns:p14="http://schemas.microsoft.com/office/powerpoint/2010/main" val="17283139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idx="10"/>
          </p:nvPr>
        </p:nvSpPr>
        <p:spPr>
          <a:ln/>
        </p:spPr>
        <p:txBody>
          <a:bodyPr/>
          <a:lstStyle>
            <a:lvl1pPr>
              <a:defRPr/>
            </a:lvl1pPr>
          </a:lstStyle>
          <a:p>
            <a:pPr>
              <a:defRPr/>
            </a:pPr>
            <a:r>
              <a:rPr lang="en-US"/>
              <a:t>2/23/10</a:t>
            </a:r>
          </a:p>
        </p:txBody>
      </p:sp>
      <p:sp>
        <p:nvSpPr>
          <p:cNvPr id="8" name="Rectangle 6"/>
          <p:cNvSpPr>
            <a:spLocks noGrp="1" noChangeArrowheads="1"/>
          </p:cNvSpPr>
          <p:nvPr>
            <p:ph type="sldNum" idx="11"/>
          </p:nvPr>
        </p:nvSpPr>
        <p:spPr>
          <a:ln/>
        </p:spPr>
        <p:txBody>
          <a:bodyPr/>
          <a:lstStyle>
            <a:lvl1pPr>
              <a:defRPr/>
            </a:lvl1pPr>
          </a:lstStyle>
          <a:p>
            <a:pPr>
              <a:defRPr/>
            </a:pPr>
            <a:fld id="{459A8BC9-694E-AD48-946C-A226F9DDBD9E}" type="slidenum">
              <a:rPr lang="en-US"/>
              <a:pPr>
                <a:defRPr/>
              </a:pPr>
              <a:t>‹#›</a:t>
            </a:fld>
            <a:fld id="{459DA1A6-1A54-314A-8EFE-38012AA5C00D}" type="slidenum">
              <a:rPr lang="en-US"/>
              <a:pPr>
                <a:defRPr/>
              </a:pPr>
              <a:t>‹#›</a:t>
            </a:fld>
            <a:endParaRPr lang="en-US"/>
          </a:p>
        </p:txBody>
      </p:sp>
    </p:spTree>
    <p:extLst>
      <p:ext uri="{BB962C8B-B14F-4D97-AF65-F5344CB8AC3E}">
        <p14:creationId xmlns:p14="http://schemas.microsoft.com/office/powerpoint/2010/main" val="31672075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idx="10"/>
          </p:nvPr>
        </p:nvSpPr>
        <p:spPr>
          <a:ln/>
        </p:spPr>
        <p:txBody>
          <a:bodyPr/>
          <a:lstStyle>
            <a:lvl1pPr>
              <a:defRPr/>
            </a:lvl1pPr>
          </a:lstStyle>
          <a:p>
            <a:pPr>
              <a:defRPr/>
            </a:pPr>
            <a:r>
              <a:rPr lang="en-US"/>
              <a:t>2/23/10</a:t>
            </a:r>
          </a:p>
        </p:txBody>
      </p:sp>
      <p:sp>
        <p:nvSpPr>
          <p:cNvPr id="4" name="Rectangle 6"/>
          <p:cNvSpPr>
            <a:spLocks noGrp="1" noChangeArrowheads="1"/>
          </p:cNvSpPr>
          <p:nvPr>
            <p:ph type="sldNum" idx="11"/>
          </p:nvPr>
        </p:nvSpPr>
        <p:spPr>
          <a:ln/>
        </p:spPr>
        <p:txBody>
          <a:bodyPr/>
          <a:lstStyle>
            <a:lvl1pPr>
              <a:defRPr/>
            </a:lvl1pPr>
          </a:lstStyle>
          <a:p>
            <a:pPr>
              <a:defRPr/>
            </a:pPr>
            <a:fld id="{B4C2C441-BC21-8848-81BC-10CCF28881B4}" type="slidenum">
              <a:rPr lang="en-US"/>
              <a:pPr>
                <a:defRPr/>
              </a:pPr>
              <a:t>‹#›</a:t>
            </a:fld>
            <a:fld id="{C1BE2671-293D-AC49-868D-913BE462CDA4}" type="slidenum">
              <a:rPr lang="en-US"/>
              <a:pPr>
                <a:defRPr/>
              </a:pPr>
              <a:t>‹#›</a:t>
            </a:fld>
            <a:endParaRPr lang="en-US"/>
          </a:p>
        </p:txBody>
      </p:sp>
    </p:spTree>
    <p:extLst>
      <p:ext uri="{BB962C8B-B14F-4D97-AF65-F5344CB8AC3E}">
        <p14:creationId xmlns:p14="http://schemas.microsoft.com/office/powerpoint/2010/main" val="30482976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r>
              <a:rPr lang="en-US"/>
              <a:t>2/23/10</a:t>
            </a:r>
          </a:p>
        </p:txBody>
      </p:sp>
      <p:sp>
        <p:nvSpPr>
          <p:cNvPr id="3" name="Rectangle 6"/>
          <p:cNvSpPr>
            <a:spLocks noGrp="1" noChangeArrowheads="1"/>
          </p:cNvSpPr>
          <p:nvPr>
            <p:ph type="sldNum" idx="11"/>
          </p:nvPr>
        </p:nvSpPr>
        <p:spPr>
          <a:ln/>
        </p:spPr>
        <p:txBody>
          <a:bodyPr/>
          <a:lstStyle>
            <a:lvl1pPr>
              <a:defRPr/>
            </a:lvl1pPr>
          </a:lstStyle>
          <a:p>
            <a:pPr>
              <a:defRPr/>
            </a:pPr>
            <a:fld id="{53050A0B-8DC1-C24E-AB8B-F7A8A2771AD3}" type="slidenum">
              <a:rPr lang="en-US"/>
              <a:pPr>
                <a:defRPr/>
              </a:pPr>
              <a:t>‹#›</a:t>
            </a:fld>
            <a:fld id="{4A6DF765-1555-2C46-B0BF-6C7D66741214}" type="slidenum">
              <a:rPr lang="en-US"/>
              <a:pPr>
                <a:defRPr/>
              </a:pPr>
              <a:t>‹#›</a:t>
            </a:fld>
            <a:endParaRPr lang="en-US"/>
          </a:p>
        </p:txBody>
      </p:sp>
    </p:spTree>
    <p:extLst>
      <p:ext uri="{BB962C8B-B14F-4D97-AF65-F5344CB8AC3E}">
        <p14:creationId xmlns:p14="http://schemas.microsoft.com/office/powerpoint/2010/main" val="36728335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4396EBC3-3B7E-0A43-91DB-0F8DBB3A222B}" type="slidenum">
              <a:rPr lang="en-US"/>
              <a:pPr>
                <a:defRPr/>
              </a:pPr>
              <a:t>‹#›</a:t>
            </a:fld>
            <a:fld id="{C34F8AB0-E0BB-A547-B62F-E946C83F15C1}" type="slidenum">
              <a:rPr lang="en-US"/>
              <a:pPr>
                <a:defRPr/>
              </a:pPr>
              <a:t>‹#›</a:t>
            </a:fld>
            <a:endParaRPr lang="en-US"/>
          </a:p>
        </p:txBody>
      </p:sp>
    </p:spTree>
    <p:extLst>
      <p:ext uri="{BB962C8B-B14F-4D97-AF65-F5344CB8AC3E}">
        <p14:creationId xmlns:p14="http://schemas.microsoft.com/office/powerpoint/2010/main" val="6644989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09DF74A5-407D-8945-A7D1-80B50D4F250C}" type="slidenum">
              <a:rPr lang="en-US"/>
              <a:pPr>
                <a:defRPr/>
              </a:pPr>
              <a:t>‹#›</a:t>
            </a:fld>
            <a:fld id="{A7539D00-894D-084A-B3F7-3ADFDB015801}" type="slidenum">
              <a:rPr lang="en-US"/>
              <a:pPr>
                <a:defRPr/>
              </a:pPr>
              <a:t>‹#›</a:t>
            </a:fld>
            <a:endParaRPr lang="en-US"/>
          </a:p>
        </p:txBody>
      </p:sp>
    </p:spTree>
    <p:extLst>
      <p:ext uri="{BB962C8B-B14F-4D97-AF65-F5344CB8AC3E}">
        <p14:creationId xmlns:p14="http://schemas.microsoft.com/office/powerpoint/2010/main" val="4664631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A515324F-0715-B24C-B293-7AE94F7EFC86}" type="slidenum">
              <a:rPr lang="en-US"/>
              <a:pPr>
                <a:defRPr/>
              </a:pPr>
              <a:t>‹#›</a:t>
            </a:fld>
            <a:fld id="{4BE9A763-04EC-EB48-879C-E663BC2698F6}" type="slidenum">
              <a:rPr lang="en-US"/>
              <a:pPr>
                <a:defRPr/>
              </a:pPr>
              <a:t>‹#›</a:t>
            </a:fld>
            <a:endParaRPr lang="en-US"/>
          </a:p>
        </p:txBody>
      </p:sp>
    </p:spTree>
    <p:extLst>
      <p:ext uri="{BB962C8B-B14F-4D97-AF65-F5344CB8AC3E}">
        <p14:creationId xmlns:p14="http://schemas.microsoft.com/office/powerpoint/2010/main" val="37804586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8125" y="1604963"/>
            <a:ext cx="2043113" cy="447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4963"/>
            <a:ext cx="5978525" cy="447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A47F842C-01CB-994C-BA36-B90E0CD99AE0}" type="slidenum">
              <a:rPr lang="en-US"/>
              <a:pPr>
                <a:defRPr/>
              </a:pPr>
              <a:t>‹#›</a:t>
            </a:fld>
            <a:fld id="{2B79A2B8-1DAE-094D-8E4C-D7C4261C0F5C}" type="slidenum">
              <a:rPr lang="en-US"/>
              <a:pPr>
                <a:defRPr/>
              </a:pPr>
              <a:t>‹#›</a:t>
            </a:fld>
            <a:endParaRPr lang="en-US"/>
          </a:p>
        </p:txBody>
      </p:sp>
    </p:spTree>
    <p:extLst>
      <p:ext uri="{BB962C8B-B14F-4D97-AF65-F5344CB8AC3E}">
        <p14:creationId xmlns:p14="http://schemas.microsoft.com/office/powerpoint/2010/main" val="42480768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BF780448-DCC9-7E40-B09F-32F92A42B6E4}" type="slidenum">
              <a:rPr lang="en-US"/>
              <a:pPr>
                <a:defRPr/>
              </a:pPr>
              <a:t>‹#›</a:t>
            </a:fld>
            <a:fld id="{FA93CEDA-73C2-C740-871F-0CD0E83E5787}" type="slidenum">
              <a:rPr lang="en-US"/>
              <a:pPr>
                <a:defRPr/>
              </a:pPr>
              <a:t>‹#›</a:t>
            </a:fld>
            <a:endParaRPr lang="en-US"/>
          </a:p>
        </p:txBody>
      </p:sp>
    </p:spTree>
    <p:extLst>
      <p:ext uri="{BB962C8B-B14F-4D97-AF65-F5344CB8AC3E}">
        <p14:creationId xmlns:p14="http://schemas.microsoft.com/office/powerpoint/2010/main" val="20151307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33EC5D3C-A695-064B-90AB-E15A235128C6}" type="slidenum">
              <a:rPr lang="en-US"/>
              <a:pPr>
                <a:defRPr/>
              </a:pPr>
              <a:t>‹#›</a:t>
            </a:fld>
            <a:fld id="{09C6F7A6-632A-C84E-8031-ADDC3C908FD2}" type="slidenum">
              <a:rPr lang="en-US"/>
              <a:pPr>
                <a:defRPr/>
              </a:pPr>
              <a:t>‹#›</a:t>
            </a:fld>
            <a:endParaRPr lang="en-US"/>
          </a:p>
        </p:txBody>
      </p:sp>
    </p:spTree>
    <p:extLst>
      <p:ext uri="{BB962C8B-B14F-4D97-AF65-F5344CB8AC3E}">
        <p14:creationId xmlns:p14="http://schemas.microsoft.com/office/powerpoint/2010/main" val="32165772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482D77FB-A71E-3240-8A64-FF80667D0BBE}" type="slidenum">
              <a:rPr lang="en-US"/>
              <a:pPr>
                <a:defRPr/>
              </a:pPr>
              <a:t>‹#›</a:t>
            </a:fld>
            <a:fld id="{7E26AF06-9E7D-B544-815F-EE1E26ECD4EE}" type="slidenum">
              <a:rPr lang="en-US"/>
              <a:pPr>
                <a:defRPr/>
              </a:pPr>
              <a:t>‹#›</a:t>
            </a:fld>
            <a:endParaRPr lang="en-US"/>
          </a:p>
        </p:txBody>
      </p:sp>
    </p:spTree>
    <p:extLst>
      <p:ext uri="{BB962C8B-B14F-4D97-AF65-F5344CB8AC3E}">
        <p14:creationId xmlns:p14="http://schemas.microsoft.com/office/powerpoint/2010/main" val="1067378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idx="10"/>
          </p:nvPr>
        </p:nvSpPr>
        <p:spPr>
          <a:ln/>
        </p:spPr>
        <p:txBody>
          <a:bodyPr/>
          <a:lstStyle>
            <a:lvl1pPr>
              <a:defRPr/>
            </a:lvl1pPr>
          </a:lstStyle>
          <a:p>
            <a:pPr>
              <a:defRPr/>
            </a:pPr>
            <a:fld id="{ED38C83D-B9BA-ED44-A98F-77852CA52930}" type="slidenum">
              <a:rPr lang="en-US"/>
              <a:pPr>
                <a:defRPr/>
              </a:pPr>
              <a:t>‹#›</a:t>
            </a:fld>
            <a:endParaRPr lang="en-US"/>
          </a:p>
        </p:txBody>
      </p:sp>
    </p:spTree>
    <p:extLst>
      <p:ext uri="{BB962C8B-B14F-4D97-AF65-F5344CB8AC3E}">
        <p14:creationId xmlns:p14="http://schemas.microsoft.com/office/powerpoint/2010/main" val="41842665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10025"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9625" y="1604963"/>
            <a:ext cx="4011613"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51DDD378-25A8-FC49-9FB6-3961298D2C86}" type="slidenum">
              <a:rPr lang="en-US"/>
              <a:pPr>
                <a:defRPr/>
              </a:pPr>
              <a:t>‹#›</a:t>
            </a:fld>
            <a:fld id="{6B63B96A-9145-1740-8C34-CA00C14EAC49}" type="slidenum">
              <a:rPr lang="en-US"/>
              <a:pPr>
                <a:defRPr/>
              </a:pPr>
              <a:t>‹#›</a:t>
            </a:fld>
            <a:endParaRPr lang="en-US"/>
          </a:p>
        </p:txBody>
      </p:sp>
    </p:spTree>
    <p:extLst>
      <p:ext uri="{BB962C8B-B14F-4D97-AF65-F5344CB8AC3E}">
        <p14:creationId xmlns:p14="http://schemas.microsoft.com/office/powerpoint/2010/main" val="30571777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idx="10"/>
          </p:nvPr>
        </p:nvSpPr>
        <p:spPr>
          <a:ln/>
        </p:spPr>
        <p:txBody>
          <a:bodyPr/>
          <a:lstStyle>
            <a:lvl1pPr>
              <a:defRPr/>
            </a:lvl1pPr>
          </a:lstStyle>
          <a:p>
            <a:pPr>
              <a:defRPr/>
            </a:pPr>
            <a:r>
              <a:rPr lang="en-US"/>
              <a:t>2/23/10</a:t>
            </a:r>
          </a:p>
        </p:txBody>
      </p:sp>
      <p:sp>
        <p:nvSpPr>
          <p:cNvPr id="8" name="Rectangle 6"/>
          <p:cNvSpPr>
            <a:spLocks noGrp="1" noChangeArrowheads="1"/>
          </p:cNvSpPr>
          <p:nvPr>
            <p:ph type="sldNum" idx="11"/>
          </p:nvPr>
        </p:nvSpPr>
        <p:spPr>
          <a:ln/>
        </p:spPr>
        <p:txBody>
          <a:bodyPr/>
          <a:lstStyle>
            <a:lvl1pPr>
              <a:defRPr/>
            </a:lvl1pPr>
          </a:lstStyle>
          <a:p>
            <a:pPr>
              <a:defRPr/>
            </a:pPr>
            <a:fld id="{59C48263-B879-BA4E-BAEF-60BE1CA7F083}" type="slidenum">
              <a:rPr lang="en-US"/>
              <a:pPr>
                <a:defRPr/>
              </a:pPr>
              <a:t>‹#›</a:t>
            </a:fld>
            <a:fld id="{B247C0B5-40F1-1243-8825-F37CECA90B16}" type="slidenum">
              <a:rPr lang="en-US"/>
              <a:pPr>
                <a:defRPr/>
              </a:pPr>
              <a:t>‹#›</a:t>
            </a:fld>
            <a:endParaRPr lang="en-US"/>
          </a:p>
        </p:txBody>
      </p:sp>
    </p:spTree>
    <p:extLst>
      <p:ext uri="{BB962C8B-B14F-4D97-AF65-F5344CB8AC3E}">
        <p14:creationId xmlns:p14="http://schemas.microsoft.com/office/powerpoint/2010/main" val="12949856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idx="10"/>
          </p:nvPr>
        </p:nvSpPr>
        <p:spPr>
          <a:ln/>
        </p:spPr>
        <p:txBody>
          <a:bodyPr/>
          <a:lstStyle>
            <a:lvl1pPr>
              <a:defRPr/>
            </a:lvl1pPr>
          </a:lstStyle>
          <a:p>
            <a:pPr>
              <a:defRPr/>
            </a:pPr>
            <a:r>
              <a:rPr lang="en-US"/>
              <a:t>2/23/10</a:t>
            </a:r>
          </a:p>
        </p:txBody>
      </p:sp>
      <p:sp>
        <p:nvSpPr>
          <p:cNvPr id="4" name="Rectangle 6"/>
          <p:cNvSpPr>
            <a:spLocks noGrp="1" noChangeArrowheads="1"/>
          </p:cNvSpPr>
          <p:nvPr>
            <p:ph type="sldNum" idx="11"/>
          </p:nvPr>
        </p:nvSpPr>
        <p:spPr>
          <a:ln/>
        </p:spPr>
        <p:txBody>
          <a:bodyPr/>
          <a:lstStyle>
            <a:lvl1pPr>
              <a:defRPr/>
            </a:lvl1pPr>
          </a:lstStyle>
          <a:p>
            <a:pPr>
              <a:defRPr/>
            </a:pPr>
            <a:fld id="{12E834F9-E921-CB4E-BE16-D4CAC6AC9B27}" type="slidenum">
              <a:rPr lang="en-US"/>
              <a:pPr>
                <a:defRPr/>
              </a:pPr>
              <a:t>‹#›</a:t>
            </a:fld>
            <a:fld id="{19143449-BE3C-9C43-BABD-47FF9D5E8268}" type="slidenum">
              <a:rPr lang="en-US"/>
              <a:pPr>
                <a:defRPr/>
              </a:pPr>
              <a:t>‹#›</a:t>
            </a:fld>
            <a:endParaRPr lang="en-US"/>
          </a:p>
        </p:txBody>
      </p:sp>
    </p:spTree>
    <p:extLst>
      <p:ext uri="{BB962C8B-B14F-4D97-AF65-F5344CB8AC3E}">
        <p14:creationId xmlns:p14="http://schemas.microsoft.com/office/powerpoint/2010/main" val="36485784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r>
              <a:rPr lang="en-US"/>
              <a:t>2/23/10</a:t>
            </a:r>
          </a:p>
        </p:txBody>
      </p:sp>
      <p:sp>
        <p:nvSpPr>
          <p:cNvPr id="3" name="Rectangle 6"/>
          <p:cNvSpPr>
            <a:spLocks noGrp="1" noChangeArrowheads="1"/>
          </p:cNvSpPr>
          <p:nvPr>
            <p:ph type="sldNum" idx="11"/>
          </p:nvPr>
        </p:nvSpPr>
        <p:spPr>
          <a:ln/>
        </p:spPr>
        <p:txBody>
          <a:bodyPr/>
          <a:lstStyle>
            <a:lvl1pPr>
              <a:defRPr/>
            </a:lvl1pPr>
          </a:lstStyle>
          <a:p>
            <a:pPr>
              <a:defRPr/>
            </a:pPr>
            <a:fld id="{AB097733-5474-E445-8C37-ED0878D092EC}" type="slidenum">
              <a:rPr lang="en-US"/>
              <a:pPr>
                <a:defRPr/>
              </a:pPr>
              <a:t>‹#›</a:t>
            </a:fld>
            <a:fld id="{C80F2709-D2CF-AC47-8836-B85C90900C2C}" type="slidenum">
              <a:rPr lang="en-US"/>
              <a:pPr>
                <a:defRPr/>
              </a:pPr>
              <a:t>‹#›</a:t>
            </a:fld>
            <a:endParaRPr lang="en-US"/>
          </a:p>
        </p:txBody>
      </p:sp>
    </p:spTree>
    <p:extLst>
      <p:ext uri="{BB962C8B-B14F-4D97-AF65-F5344CB8AC3E}">
        <p14:creationId xmlns:p14="http://schemas.microsoft.com/office/powerpoint/2010/main" val="3402679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D844A794-AF48-6541-8A30-D76C24E2959F}" type="slidenum">
              <a:rPr lang="en-US"/>
              <a:pPr>
                <a:defRPr/>
              </a:pPr>
              <a:t>‹#›</a:t>
            </a:fld>
            <a:fld id="{0B3744DE-A36F-3E43-A7D3-B324B687D8B5}" type="slidenum">
              <a:rPr lang="en-US"/>
              <a:pPr>
                <a:defRPr/>
              </a:pPr>
              <a:t>‹#›</a:t>
            </a:fld>
            <a:endParaRPr lang="en-US"/>
          </a:p>
        </p:txBody>
      </p:sp>
    </p:spTree>
    <p:extLst>
      <p:ext uri="{BB962C8B-B14F-4D97-AF65-F5344CB8AC3E}">
        <p14:creationId xmlns:p14="http://schemas.microsoft.com/office/powerpoint/2010/main" val="259361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41885531-3957-F644-9325-2CBDFE6B6E08}" type="slidenum">
              <a:rPr lang="en-US"/>
              <a:pPr>
                <a:defRPr/>
              </a:pPr>
              <a:t>‹#›</a:t>
            </a:fld>
            <a:fld id="{5240F291-980A-CF44-9A4B-8630513C187E}" type="slidenum">
              <a:rPr lang="en-US"/>
              <a:pPr>
                <a:defRPr/>
              </a:pPr>
              <a:t>‹#›</a:t>
            </a:fld>
            <a:endParaRPr lang="en-US"/>
          </a:p>
        </p:txBody>
      </p:sp>
    </p:spTree>
    <p:extLst>
      <p:ext uri="{BB962C8B-B14F-4D97-AF65-F5344CB8AC3E}">
        <p14:creationId xmlns:p14="http://schemas.microsoft.com/office/powerpoint/2010/main" val="33874031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965129BC-D94C-E64C-998A-C867816F825C}" type="slidenum">
              <a:rPr lang="en-US"/>
              <a:pPr>
                <a:defRPr/>
              </a:pPr>
              <a:t>‹#›</a:t>
            </a:fld>
            <a:fld id="{CDD446AD-C4CE-D548-BC80-D4425AD732C8}" type="slidenum">
              <a:rPr lang="en-US"/>
              <a:pPr>
                <a:defRPr/>
              </a:pPr>
              <a:t>‹#›</a:t>
            </a:fld>
            <a:endParaRPr lang="en-US"/>
          </a:p>
        </p:txBody>
      </p:sp>
    </p:spTree>
    <p:extLst>
      <p:ext uri="{BB962C8B-B14F-4D97-AF65-F5344CB8AC3E}">
        <p14:creationId xmlns:p14="http://schemas.microsoft.com/office/powerpoint/2010/main" val="12452922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8125" y="1604963"/>
            <a:ext cx="2043113" cy="447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4963"/>
            <a:ext cx="5978525" cy="447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93052255-D3BE-2D42-99A3-3CB7F1721C09}" type="slidenum">
              <a:rPr lang="en-US"/>
              <a:pPr>
                <a:defRPr/>
              </a:pPr>
              <a:t>‹#›</a:t>
            </a:fld>
            <a:fld id="{9E116D58-27A5-9946-9570-7420284A7639}" type="slidenum">
              <a:rPr lang="en-US"/>
              <a:pPr>
                <a:defRPr/>
              </a:pPr>
              <a:t>‹#›</a:t>
            </a:fld>
            <a:endParaRPr lang="en-US"/>
          </a:p>
        </p:txBody>
      </p:sp>
    </p:spTree>
    <p:extLst>
      <p:ext uri="{BB962C8B-B14F-4D97-AF65-F5344CB8AC3E}">
        <p14:creationId xmlns:p14="http://schemas.microsoft.com/office/powerpoint/2010/main" val="42665430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CCE04CD3-65AA-7A4C-8116-8DD562AFB90E}" type="slidenum">
              <a:rPr lang="en-US"/>
              <a:pPr>
                <a:defRPr/>
              </a:pPr>
              <a:t>‹#›</a:t>
            </a:fld>
            <a:fld id="{A0E1B860-A34D-1642-9A0C-13714C812DE9}" type="slidenum">
              <a:rPr lang="en-US"/>
              <a:pPr>
                <a:defRPr/>
              </a:pPr>
              <a:t>‹#›</a:t>
            </a:fld>
            <a:endParaRPr lang="en-US"/>
          </a:p>
        </p:txBody>
      </p:sp>
    </p:spTree>
    <p:extLst>
      <p:ext uri="{BB962C8B-B14F-4D97-AF65-F5344CB8AC3E}">
        <p14:creationId xmlns:p14="http://schemas.microsoft.com/office/powerpoint/2010/main" val="9912460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CEEC1DDB-C4A1-A240-AF50-E52D78519134}" type="slidenum">
              <a:rPr lang="en-US"/>
              <a:pPr>
                <a:defRPr/>
              </a:pPr>
              <a:t>‹#›</a:t>
            </a:fld>
            <a:fld id="{C2EB933A-CB4F-6F42-9260-B62D9C0E2EE0}" type="slidenum">
              <a:rPr lang="en-US"/>
              <a:pPr>
                <a:defRPr/>
              </a:pPr>
              <a:t>‹#›</a:t>
            </a:fld>
            <a:endParaRPr lang="en-US"/>
          </a:p>
        </p:txBody>
      </p:sp>
    </p:spTree>
    <p:extLst>
      <p:ext uri="{BB962C8B-B14F-4D97-AF65-F5344CB8AC3E}">
        <p14:creationId xmlns:p14="http://schemas.microsoft.com/office/powerpoint/2010/main" val="2596977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idx="10"/>
          </p:nvPr>
        </p:nvSpPr>
        <p:spPr>
          <a:ln/>
        </p:spPr>
        <p:txBody>
          <a:bodyPr/>
          <a:lstStyle>
            <a:lvl1pPr>
              <a:defRPr/>
            </a:lvl1pPr>
          </a:lstStyle>
          <a:p>
            <a:pPr>
              <a:defRPr/>
            </a:pPr>
            <a:fld id="{D2DF6A4E-5094-384F-8A7A-97790F1E8D85}" type="slidenum">
              <a:rPr lang="en-US"/>
              <a:pPr>
                <a:defRPr/>
              </a:pPr>
              <a:t>‹#›</a:t>
            </a:fld>
            <a:endParaRPr lang="en-US"/>
          </a:p>
        </p:txBody>
      </p:sp>
    </p:spTree>
    <p:extLst>
      <p:ext uri="{BB962C8B-B14F-4D97-AF65-F5344CB8AC3E}">
        <p14:creationId xmlns:p14="http://schemas.microsoft.com/office/powerpoint/2010/main" val="8773143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B71C4D03-AF07-BD46-8ABA-E3C80AC2478B}" type="slidenum">
              <a:rPr lang="en-US"/>
              <a:pPr>
                <a:defRPr/>
              </a:pPr>
              <a:t>‹#›</a:t>
            </a:fld>
            <a:fld id="{B1C22DCC-B1E5-714F-8FDE-E59856E05E18}" type="slidenum">
              <a:rPr lang="en-US"/>
              <a:pPr>
                <a:defRPr/>
              </a:pPr>
              <a:t>‹#›</a:t>
            </a:fld>
            <a:endParaRPr lang="en-US"/>
          </a:p>
        </p:txBody>
      </p:sp>
    </p:spTree>
    <p:extLst>
      <p:ext uri="{BB962C8B-B14F-4D97-AF65-F5344CB8AC3E}">
        <p14:creationId xmlns:p14="http://schemas.microsoft.com/office/powerpoint/2010/main" val="26594601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10025"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9625" y="1604963"/>
            <a:ext cx="4011613"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659D77EC-FABD-B74B-AB43-76C348D840A6}" type="slidenum">
              <a:rPr lang="en-US"/>
              <a:pPr>
                <a:defRPr/>
              </a:pPr>
              <a:t>‹#›</a:t>
            </a:fld>
            <a:fld id="{E212C51F-97B5-884F-8765-3259ACCD371F}" type="slidenum">
              <a:rPr lang="en-US"/>
              <a:pPr>
                <a:defRPr/>
              </a:pPr>
              <a:t>‹#›</a:t>
            </a:fld>
            <a:endParaRPr lang="en-US"/>
          </a:p>
        </p:txBody>
      </p:sp>
    </p:spTree>
    <p:extLst>
      <p:ext uri="{BB962C8B-B14F-4D97-AF65-F5344CB8AC3E}">
        <p14:creationId xmlns:p14="http://schemas.microsoft.com/office/powerpoint/2010/main" val="10177171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idx="10"/>
          </p:nvPr>
        </p:nvSpPr>
        <p:spPr>
          <a:ln/>
        </p:spPr>
        <p:txBody>
          <a:bodyPr/>
          <a:lstStyle>
            <a:lvl1pPr>
              <a:defRPr/>
            </a:lvl1pPr>
          </a:lstStyle>
          <a:p>
            <a:pPr>
              <a:defRPr/>
            </a:pPr>
            <a:r>
              <a:rPr lang="en-US"/>
              <a:t>2/23/10</a:t>
            </a:r>
          </a:p>
        </p:txBody>
      </p:sp>
      <p:sp>
        <p:nvSpPr>
          <p:cNvPr id="8" name="Rectangle 6"/>
          <p:cNvSpPr>
            <a:spLocks noGrp="1" noChangeArrowheads="1"/>
          </p:cNvSpPr>
          <p:nvPr>
            <p:ph type="sldNum" idx="11"/>
          </p:nvPr>
        </p:nvSpPr>
        <p:spPr>
          <a:ln/>
        </p:spPr>
        <p:txBody>
          <a:bodyPr/>
          <a:lstStyle>
            <a:lvl1pPr>
              <a:defRPr/>
            </a:lvl1pPr>
          </a:lstStyle>
          <a:p>
            <a:pPr>
              <a:defRPr/>
            </a:pPr>
            <a:fld id="{D7A30B10-B8A4-AA4D-9DB0-A14FD003D289}" type="slidenum">
              <a:rPr lang="en-US"/>
              <a:pPr>
                <a:defRPr/>
              </a:pPr>
              <a:t>‹#›</a:t>
            </a:fld>
            <a:fld id="{1CCECE81-0C15-774D-9A39-11531E40DA2B}" type="slidenum">
              <a:rPr lang="en-US"/>
              <a:pPr>
                <a:defRPr/>
              </a:pPr>
              <a:t>‹#›</a:t>
            </a:fld>
            <a:endParaRPr lang="en-US"/>
          </a:p>
        </p:txBody>
      </p:sp>
    </p:spTree>
    <p:extLst>
      <p:ext uri="{BB962C8B-B14F-4D97-AF65-F5344CB8AC3E}">
        <p14:creationId xmlns:p14="http://schemas.microsoft.com/office/powerpoint/2010/main" val="30323462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idx="10"/>
          </p:nvPr>
        </p:nvSpPr>
        <p:spPr>
          <a:ln/>
        </p:spPr>
        <p:txBody>
          <a:bodyPr/>
          <a:lstStyle>
            <a:lvl1pPr>
              <a:defRPr/>
            </a:lvl1pPr>
          </a:lstStyle>
          <a:p>
            <a:pPr>
              <a:defRPr/>
            </a:pPr>
            <a:r>
              <a:rPr lang="en-US"/>
              <a:t>2/23/10</a:t>
            </a:r>
          </a:p>
        </p:txBody>
      </p:sp>
      <p:sp>
        <p:nvSpPr>
          <p:cNvPr id="4" name="Rectangle 6"/>
          <p:cNvSpPr>
            <a:spLocks noGrp="1" noChangeArrowheads="1"/>
          </p:cNvSpPr>
          <p:nvPr>
            <p:ph type="sldNum" idx="11"/>
          </p:nvPr>
        </p:nvSpPr>
        <p:spPr>
          <a:ln/>
        </p:spPr>
        <p:txBody>
          <a:bodyPr/>
          <a:lstStyle>
            <a:lvl1pPr>
              <a:defRPr/>
            </a:lvl1pPr>
          </a:lstStyle>
          <a:p>
            <a:pPr>
              <a:defRPr/>
            </a:pPr>
            <a:fld id="{C0FBC240-6768-A640-B96A-6F3197E99B87}" type="slidenum">
              <a:rPr lang="en-US"/>
              <a:pPr>
                <a:defRPr/>
              </a:pPr>
              <a:t>‹#›</a:t>
            </a:fld>
            <a:fld id="{71E542C1-AF00-3848-95CE-F0148D629F5C}" type="slidenum">
              <a:rPr lang="en-US"/>
              <a:pPr>
                <a:defRPr/>
              </a:pPr>
              <a:t>‹#›</a:t>
            </a:fld>
            <a:endParaRPr lang="en-US"/>
          </a:p>
        </p:txBody>
      </p:sp>
    </p:spTree>
    <p:extLst>
      <p:ext uri="{BB962C8B-B14F-4D97-AF65-F5344CB8AC3E}">
        <p14:creationId xmlns:p14="http://schemas.microsoft.com/office/powerpoint/2010/main" val="31983471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r>
              <a:rPr lang="en-US"/>
              <a:t>2/23/10</a:t>
            </a:r>
          </a:p>
        </p:txBody>
      </p:sp>
      <p:sp>
        <p:nvSpPr>
          <p:cNvPr id="3" name="Rectangle 6"/>
          <p:cNvSpPr>
            <a:spLocks noGrp="1" noChangeArrowheads="1"/>
          </p:cNvSpPr>
          <p:nvPr>
            <p:ph type="sldNum" idx="11"/>
          </p:nvPr>
        </p:nvSpPr>
        <p:spPr>
          <a:ln/>
        </p:spPr>
        <p:txBody>
          <a:bodyPr/>
          <a:lstStyle>
            <a:lvl1pPr>
              <a:defRPr/>
            </a:lvl1pPr>
          </a:lstStyle>
          <a:p>
            <a:pPr>
              <a:defRPr/>
            </a:pPr>
            <a:fld id="{ADC45444-C5EF-7A48-B41B-C6020E09115F}" type="slidenum">
              <a:rPr lang="en-US"/>
              <a:pPr>
                <a:defRPr/>
              </a:pPr>
              <a:t>‹#›</a:t>
            </a:fld>
            <a:fld id="{ED1CEF6B-86A6-6F40-A133-211601C2F5E1}" type="slidenum">
              <a:rPr lang="en-US"/>
              <a:pPr>
                <a:defRPr/>
              </a:pPr>
              <a:t>‹#›</a:t>
            </a:fld>
            <a:endParaRPr lang="en-US"/>
          </a:p>
        </p:txBody>
      </p:sp>
    </p:spTree>
    <p:extLst>
      <p:ext uri="{BB962C8B-B14F-4D97-AF65-F5344CB8AC3E}">
        <p14:creationId xmlns:p14="http://schemas.microsoft.com/office/powerpoint/2010/main" val="13112973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D2FB53E3-9292-A841-B917-A9EDD18E568A}" type="slidenum">
              <a:rPr lang="en-US"/>
              <a:pPr>
                <a:defRPr/>
              </a:pPr>
              <a:t>‹#›</a:t>
            </a:fld>
            <a:fld id="{8863FC10-DD3E-7042-86D8-8B54F3B36CD3}" type="slidenum">
              <a:rPr lang="en-US"/>
              <a:pPr>
                <a:defRPr/>
              </a:pPr>
              <a:t>‹#›</a:t>
            </a:fld>
            <a:endParaRPr lang="en-US"/>
          </a:p>
        </p:txBody>
      </p:sp>
    </p:spTree>
    <p:extLst>
      <p:ext uri="{BB962C8B-B14F-4D97-AF65-F5344CB8AC3E}">
        <p14:creationId xmlns:p14="http://schemas.microsoft.com/office/powerpoint/2010/main" val="22954816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E795445F-A436-D049-BFD5-C8C12F81FBC2}" type="slidenum">
              <a:rPr lang="en-US"/>
              <a:pPr>
                <a:defRPr/>
              </a:pPr>
              <a:t>‹#›</a:t>
            </a:fld>
            <a:fld id="{B9C1CD7C-E123-D24A-A0ED-8C1B96F24385}" type="slidenum">
              <a:rPr lang="en-US"/>
              <a:pPr>
                <a:defRPr/>
              </a:pPr>
              <a:t>‹#›</a:t>
            </a:fld>
            <a:endParaRPr lang="en-US"/>
          </a:p>
        </p:txBody>
      </p:sp>
    </p:spTree>
    <p:extLst>
      <p:ext uri="{BB962C8B-B14F-4D97-AF65-F5344CB8AC3E}">
        <p14:creationId xmlns:p14="http://schemas.microsoft.com/office/powerpoint/2010/main" val="39397434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55739E00-1DBC-4B43-89DB-D0F11C82389F}" type="slidenum">
              <a:rPr lang="en-US"/>
              <a:pPr>
                <a:defRPr/>
              </a:pPr>
              <a:t>‹#›</a:t>
            </a:fld>
            <a:fld id="{1F6C8FF9-BAB2-764C-A2BD-5E26BAE008F4}" type="slidenum">
              <a:rPr lang="en-US"/>
              <a:pPr>
                <a:defRPr/>
              </a:pPr>
              <a:t>‹#›</a:t>
            </a:fld>
            <a:endParaRPr lang="en-US"/>
          </a:p>
        </p:txBody>
      </p:sp>
    </p:spTree>
    <p:extLst>
      <p:ext uri="{BB962C8B-B14F-4D97-AF65-F5344CB8AC3E}">
        <p14:creationId xmlns:p14="http://schemas.microsoft.com/office/powerpoint/2010/main" val="42852788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8125" y="1604963"/>
            <a:ext cx="2043113" cy="447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4963"/>
            <a:ext cx="5978525" cy="447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699CD36E-4383-024C-8CA2-52B76A954FF3}" type="slidenum">
              <a:rPr lang="en-US"/>
              <a:pPr>
                <a:defRPr/>
              </a:pPr>
              <a:t>‹#›</a:t>
            </a:fld>
            <a:fld id="{7D6BC31C-E6FF-EE43-B7C5-1C761D3EEED8}" type="slidenum">
              <a:rPr lang="en-US"/>
              <a:pPr>
                <a:defRPr/>
              </a:pPr>
              <a:t>‹#›</a:t>
            </a:fld>
            <a:endParaRPr lang="en-US"/>
          </a:p>
        </p:txBody>
      </p:sp>
    </p:spTree>
    <p:extLst>
      <p:ext uri="{BB962C8B-B14F-4D97-AF65-F5344CB8AC3E}">
        <p14:creationId xmlns:p14="http://schemas.microsoft.com/office/powerpoint/2010/main" val="22869428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3C60368C-8A7C-794E-B044-1E366A849617}" type="slidenum">
              <a:rPr lang="en-US"/>
              <a:pPr>
                <a:defRPr/>
              </a:pPr>
              <a:t>‹#›</a:t>
            </a:fld>
            <a:fld id="{3334C27A-1FDE-B349-93DC-2D53A68CE43A}" type="slidenum">
              <a:rPr lang="en-US"/>
              <a:pPr>
                <a:defRPr/>
              </a:pPr>
              <a:t>‹#›</a:t>
            </a:fld>
            <a:endParaRPr lang="en-US"/>
          </a:p>
        </p:txBody>
      </p:sp>
    </p:spTree>
    <p:extLst>
      <p:ext uri="{BB962C8B-B14F-4D97-AF65-F5344CB8AC3E}">
        <p14:creationId xmlns:p14="http://schemas.microsoft.com/office/powerpoint/2010/main" val="799450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idx="10"/>
          </p:nvPr>
        </p:nvSpPr>
        <p:spPr>
          <a:ln/>
        </p:spPr>
        <p:txBody>
          <a:bodyPr/>
          <a:lstStyle>
            <a:lvl1pPr>
              <a:defRPr/>
            </a:lvl1pPr>
          </a:lstStyle>
          <a:p>
            <a:pPr>
              <a:defRPr/>
            </a:pPr>
            <a:fld id="{6DDF01E7-FB26-9244-ACB6-B8569C1394F8}" type="slidenum">
              <a:rPr lang="en-US"/>
              <a:pPr>
                <a:defRPr/>
              </a:pPr>
              <a:t>‹#›</a:t>
            </a:fld>
            <a:endParaRPr lang="en-US"/>
          </a:p>
        </p:txBody>
      </p:sp>
    </p:spTree>
    <p:extLst>
      <p:ext uri="{BB962C8B-B14F-4D97-AF65-F5344CB8AC3E}">
        <p14:creationId xmlns:p14="http://schemas.microsoft.com/office/powerpoint/2010/main" val="8766075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650528AB-1C15-B640-ADDC-60BFC0A4AA47}" type="slidenum">
              <a:rPr lang="en-US"/>
              <a:pPr>
                <a:defRPr/>
              </a:pPr>
              <a:t>‹#›</a:t>
            </a:fld>
            <a:fld id="{723AFB02-F5E6-5448-A0A8-B3295AA21695}" type="slidenum">
              <a:rPr lang="en-US"/>
              <a:pPr>
                <a:defRPr/>
              </a:pPr>
              <a:t>‹#›</a:t>
            </a:fld>
            <a:endParaRPr lang="en-US"/>
          </a:p>
        </p:txBody>
      </p:sp>
    </p:spTree>
    <p:extLst>
      <p:ext uri="{BB962C8B-B14F-4D97-AF65-F5344CB8AC3E}">
        <p14:creationId xmlns:p14="http://schemas.microsoft.com/office/powerpoint/2010/main" val="10555094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49431CD0-0AF3-7841-898F-FE2817E27E22}" type="slidenum">
              <a:rPr lang="en-US"/>
              <a:pPr>
                <a:defRPr/>
              </a:pPr>
              <a:t>‹#›</a:t>
            </a:fld>
            <a:fld id="{720C41BF-3DB6-8840-9DC3-BF2464F4F9C3}" type="slidenum">
              <a:rPr lang="en-US"/>
              <a:pPr>
                <a:defRPr/>
              </a:pPr>
              <a:t>‹#›</a:t>
            </a:fld>
            <a:endParaRPr lang="en-US"/>
          </a:p>
        </p:txBody>
      </p:sp>
    </p:spTree>
    <p:extLst>
      <p:ext uri="{BB962C8B-B14F-4D97-AF65-F5344CB8AC3E}">
        <p14:creationId xmlns:p14="http://schemas.microsoft.com/office/powerpoint/2010/main" val="19704016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10025"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9625" y="1604963"/>
            <a:ext cx="4011613"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07E5F207-A90A-F34A-8B80-D430212A160D}" type="slidenum">
              <a:rPr lang="en-US"/>
              <a:pPr>
                <a:defRPr/>
              </a:pPr>
              <a:t>‹#›</a:t>
            </a:fld>
            <a:fld id="{9D6361DA-5EDE-FD43-9B25-480670530184}" type="slidenum">
              <a:rPr lang="en-US"/>
              <a:pPr>
                <a:defRPr/>
              </a:pPr>
              <a:t>‹#›</a:t>
            </a:fld>
            <a:endParaRPr lang="en-US"/>
          </a:p>
        </p:txBody>
      </p:sp>
    </p:spTree>
    <p:extLst>
      <p:ext uri="{BB962C8B-B14F-4D97-AF65-F5344CB8AC3E}">
        <p14:creationId xmlns:p14="http://schemas.microsoft.com/office/powerpoint/2010/main" val="18940857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idx="10"/>
          </p:nvPr>
        </p:nvSpPr>
        <p:spPr>
          <a:ln/>
        </p:spPr>
        <p:txBody>
          <a:bodyPr/>
          <a:lstStyle>
            <a:lvl1pPr>
              <a:defRPr/>
            </a:lvl1pPr>
          </a:lstStyle>
          <a:p>
            <a:pPr>
              <a:defRPr/>
            </a:pPr>
            <a:r>
              <a:rPr lang="en-US"/>
              <a:t>2/23/10</a:t>
            </a:r>
          </a:p>
        </p:txBody>
      </p:sp>
      <p:sp>
        <p:nvSpPr>
          <p:cNvPr id="8" name="Rectangle 6"/>
          <p:cNvSpPr>
            <a:spLocks noGrp="1" noChangeArrowheads="1"/>
          </p:cNvSpPr>
          <p:nvPr>
            <p:ph type="sldNum" idx="11"/>
          </p:nvPr>
        </p:nvSpPr>
        <p:spPr>
          <a:ln/>
        </p:spPr>
        <p:txBody>
          <a:bodyPr/>
          <a:lstStyle>
            <a:lvl1pPr>
              <a:defRPr/>
            </a:lvl1pPr>
          </a:lstStyle>
          <a:p>
            <a:pPr>
              <a:defRPr/>
            </a:pPr>
            <a:fld id="{03ADCA1C-7E95-2E42-B8C1-16076FEC0C7E}" type="slidenum">
              <a:rPr lang="en-US"/>
              <a:pPr>
                <a:defRPr/>
              </a:pPr>
              <a:t>‹#›</a:t>
            </a:fld>
            <a:fld id="{3FD5BD37-F1C4-2149-B39C-BA297BA47B66}" type="slidenum">
              <a:rPr lang="en-US"/>
              <a:pPr>
                <a:defRPr/>
              </a:pPr>
              <a:t>‹#›</a:t>
            </a:fld>
            <a:endParaRPr lang="en-US"/>
          </a:p>
        </p:txBody>
      </p:sp>
    </p:spTree>
    <p:extLst>
      <p:ext uri="{BB962C8B-B14F-4D97-AF65-F5344CB8AC3E}">
        <p14:creationId xmlns:p14="http://schemas.microsoft.com/office/powerpoint/2010/main" val="31655277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idx="10"/>
          </p:nvPr>
        </p:nvSpPr>
        <p:spPr>
          <a:ln/>
        </p:spPr>
        <p:txBody>
          <a:bodyPr/>
          <a:lstStyle>
            <a:lvl1pPr>
              <a:defRPr/>
            </a:lvl1pPr>
          </a:lstStyle>
          <a:p>
            <a:pPr>
              <a:defRPr/>
            </a:pPr>
            <a:r>
              <a:rPr lang="en-US"/>
              <a:t>2/23/10</a:t>
            </a:r>
          </a:p>
        </p:txBody>
      </p:sp>
      <p:sp>
        <p:nvSpPr>
          <p:cNvPr id="4" name="Rectangle 6"/>
          <p:cNvSpPr>
            <a:spLocks noGrp="1" noChangeArrowheads="1"/>
          </p:cNvSpPr>
          <p:nvPr>
            <p:ph type="sldNum" idx="11"/>
          </p:nvPr>
        </p:nvSpPr>
        <p:spPr>
          <a:ln/>
        </p:spPr>
        <p:txBody>
          <a:bodyPr/>
          <a:lstStyle>
            <a:lvl1pPr>
              <a:defRPr/>
            </a:lvl1pPr>
          </a:lstStyle>
          <a:p>
            <a:pPr>
              <a:defRPr/>
            </a:pPr>
            <a:fld id="{D69BD44B-AC07-0E4D-9F36-DB822565C728}" type="slidenum">
              <a:rPr lang="en-US"/>
              <a:pPr>
                <a:defRPr/>
              </a:pPr>
              <a:t>‹#›</a:t>
            </a:fld>
            <a:fld id="{A1806C7B-EBBA-B34C-B038-8072DD968EB0}" type="slidenum">
              <a:rPr lang="en-US"/>
              <a:pPr>
                <a:defRPr/>
              </a:pPr>
              <a:t>‹#›</a:t>
            </a:fld>
            <a:endParaRPr lang="en-US"/>
          </a:p>
        </p:txBody>
      </p:sp>
    </p:spTree>
    <p:extLst>
      <p:ext uri="{BB962C8B-B14F-4D97-AF65-F5344CB8AC3E}">
        <p14:creationId xmlns:p14="http://schemas.microsoft.com/office/powerpoint/2010/main" val="2003052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r>
              <a:rPr lang="en-US"/>
              <a:t>2/23/10</a:t>
            </a:r>
          </a:p>
        </p:txBody>
      </p:sp>
      <p:sp>
        <p:nvSpPr>
          <p:cNvPr id="3" name="Rectangle 6"/>
          <p:cNvSpPr>
            <a:spLocks noGrp="1" noChangeArrowheads="1"/>
          </p:cNvSpPr>
          <p:nvPr>
            <p:ph type="sldNum" idx="11"/>
          </p:nvPr>
        </p:nvSpPr>
        <p:spPr>
          <a:ln/>
        </p:spPr>
        <p:txBody>
          <a:bodyPr/>
          <a:lstStyle>
            <a:lvl1pPr>
              <a:defRPr/>
            </a:lvl1pPr>
          </a:lstStyle>
          <a:p>
            <a:pPr>
              <a:defRPr/>
            </a:pPr>
            <a:fld id="{8E421211-F908-9D4F-B290-EED557AA3659}" type="slidenum">
              <a:rPr lang="en-US"/>
              <a:pPr>
                <a:defRPr/>
              </a:pPr>
              <a:t>‹#›</a:t>
            </a:fld>
            <a:fld id="{03438C75-2CF9-FB45-84DA-7C3EF3F62B15}" type="slidenum">
              <a:rPr lang="en-US"/>
              <a:pPr>
                <a:defRPr/>
              </a:pPr>
              <a:t>‹#›</a:t>
            </a:fld>
            <a:endParaRPr lang="en-US"/>
          </a:p>
        </p:txBody>
      </p:sp>
    </p:spTree>
    <p:extLst>
      <p:ext uri="{BB962C8B-B14F-4D97-AF65-F5344CB8AC3E}">
        <p14:creationId xmlns:p14="http://schemas.microsoft.com/office/powerpoint/2010/main" val="41994128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41546182-3CAF-1A46-A3F2-E367BE2301CE}" type="slidenum">
              <a:rPr lang="en-US"/>
              <a:pPr>
                <a:defRPr/>
              </a:pPr>
              <a:t>‹#›</a:t>
            </a:fld>
            <a:fld id="{165BA1BC-54A3-8E4B-A260-0F272A169AE9}" type="slidenum">
              <a:rPr lang="en-US"/>
              <a:pPr>
                <a:defRPr/>
              </a:pPr>
              <a:t>‹#›</a:t>
            </a:fld>
            <a:endParaRPr lang="en-US"/>
          </a:p>
        </p:txBody>
      </p:sp>
    </p:spTree>
    <p:extLst>
      <p:ext uri="{BB962C8B-B14F-4D97-AF65-F5344CB8AC3E}">
        <p14:creationId xmlns:p14="http://schemas.microsoft.com/office/powerpoint/2010/main" val="28776056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CB2650DB-75B0-6148-BF62-FDA1CD32327D}" type="slidenum">
              <a:rPr lang="en-US"/>
              <a:pPr>
                <a:defRPr/>
              </a:pPr>
              <a:t>‹#›</a:t>
            </a:fld>
            <a:fld id="{CA388170-A82F-5B48-991B-1094A4D78A71}" type="slidenum">
              <a:rPr lang="en-US"/>
              <a:pPr>
                <a:defRPr/>
              </a:pPr>
              <a:t>‹#›</a:t>
            </a:fld>
            <a:endParaRPr lang="en-US"/>
          </a:p>
        </p:txBody>
      </p:sp>
    </p:spTree>
    <p:extLst>
      <p:ext uri="{BB962C8B-B14F-4D97-AF65-F5344CB8AC3E}">
        <p14:creationId xmlns:p14="http://schemas.microsoft.com/office/powerpoint/2010/main" val="14691805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7697E05C-1030-BC49-8EF0-408444811E0D}" type="slidenum">
              <a:rPr lang="en-US"/>
              <a:pPr>
                <a:defRPr/>
              </a:pPr>
              <a:t>‹#›</a:t>
            </a:fld>
            <a:fld id="{C93C5492-E4A3-4745-80FB-F18285BB02A8}" type="slidenum">
              <a:rPr lang="en-US"/>
              <a:pPr>
                <a:defRPr/>
              </a:pPr>
              <a:t>‹#›</a:t>
            </a:fld>
            <a:endParaRPr lang="en-US"/>
          </a:p>
        </p:txBody>
      </p:sp>
    </p:spTree>
    <p:extLst>
      <p:ext uri="{BB962C8B-B14F-4D97-AF65-F5344CB8AC3E}">
        <p14:creationId xmlns:p14="http://schemas.microsoft.com/office/powerpoint/2010/main" val="37818531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8125" y="1604963"/>
            <a:ext cx="2043113" cy="447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4963"/>
            <a:ext cx="5978525" cy="447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F5650CB9-8FD0-594D-B2EC-33580188FC81}" type="slidenum">
              <a:rPr lang="en-US"/>
              <a:pPr>
                <a:defRPr/>
              </a:pPr>
              <a:t>‹#›</a:t>
            </a:fld>
            <a:fld id="{08AE8AF0-33FB-F748-971F-7E80EB29F5FE}" type="slidenum">
              <a:rPr lang="en-US"/>
              <a:pPr>
                <a:defRPr/>
              </a:pPr>
              <a:t>‹#›</a:t>
            </a:fld>
            <a:endParaRPr lang="en-US"/>
          </a:p>
        </p:txBody>
      </p:sp>
    </p:spTree>
    <p:extLst>
      <p:ext uri="{BB962C8B-B14F-4D97-AF65-F5344CB8AC3E}">
        <p14:creationId xmlns:p14="http://schemas.microsoft.com/office/powerpoint/2010/main" val="74836303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463550"/>
            <a:ext cx="7710488" cy="1373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685800" y="1981200"/>
            <a:ext cx="7710488" cy="4052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Text Box 3"/>
          <p:cNvSpPr txBox="1">
            <a:spLocks noChangeArrowheads="1"/>
          </p:cNvSpPr>
          <p:nvPr/>
        </p:nvSpPr>
        <p:spPr bwMode="auto">
          <a:xfrm>
            <a:off x="685800" y="6248400"/>
            <a:ext cx="190023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8" name="Text Box 4"/>
          <p:cNvSpPr txBox="1">
            <a:spLocks noChangeArrowheads="1"/>
          </p:cNvSpPr>
          <p:nvPr/>
        </p:nvSpPr>
        <p:spPr bwMode="auto">
          <a:xfrm>
            <a:off x="2011363" y="6218238"/>
            <a:ext cx="5265737" cy="433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9" name="Text Box 5"/>
          <p:cNvSpPr txBox="1">
            <a:spLocks noChangeArrowheads="1"/>
          </p:cNvSpPr>
          <p:nvPr/>
        </p:nvSpPr>
        <p:spPr bwMode="auto">
          <a:xfrm>
            <a:off x="6483350" y="6269038"/>
            <a:ext cx="1936750" cy="430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1200" smtClean="0">
                <a:solidFill>
                  <a:srgbClr val="94BD5E"/>
                </a:solidFill>
              </a:rPr>
              <a:t>Helena Mitasova, NCSU</a:t>
            </a:r>
            <a:r>
              <a:rPr lang="en-US" smtClean="0"/>
              <a:t> </a:t>
            </a:r>
          </a:p>
        </p:txBody>
      </p:sp>
      <p:sp>
        <p:nvSpPr>
          <p:cNvPr id="1030" name="Rectangle 6"/>
          <p:cNvSpPr>
            <a:spLocks noGrp="1" noChangeArrowheads="1"/>
          </p:cNvSpPr>
          <p:nvPr>
            <p:ph type="sldNum"/>
          </p:nvPr>
        </p:nvSpPr>
        <p:spPr bwMode="auto">
          <a:xfrm>
            <a:off x="6553200" y="6248400"/>
            <a:ext cx="1843088"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pPr>
              <a:defRPr/>
            </a:pPr>
            <a:fld id="{EA7CE501-008B-0641-B91C-0E897E33ED1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charset="0"/>
        <a:defRPr sz="3600" b="1">
          <a:solidFill>
            <a:srgbClr val="4C19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charset="0"/>
        <a:defRPr sz="3600" b="1">
          <a:solidFill>
            <a:srgbClr val="4C1900"/>
          </a:solidFill>
          <a:latin typeface="Arial" charset="0"/>
          <a:ea typeface="ＭＳ Ｐゴシック" charset="0"/>
          <a:cs typeface="ＭＳ Ｐゴシック" charset="0"/>
        </a:defRPr>
      </a:lvl2pPr>
      <a:lvl3pPr algn="ctr" defTabSz="449263" rtl="0" eaLnBrk="0" fontAlgn="base" hangingPunct="0">
        <a:lnSpc>
          <a:spcPct val="93000"/>
        </a:lnSpc>
        <a:spcBef>
          <a:spcPct val="0"/>
        </a:spcBef>
        <a:spcAft>
          <a:spcPct val="0"/>
        </a:spcAft>
        <a:buClr>
          <a:srgbClr val="000000"/>
        </a:buClr>
        <a:buSzPct val="100000"/>
        <a:buFont typeface="Times New Roman" charset="0"/>
        <a:defRPr sz="3600" b="1">
          <a:solidFill>
            <a:srgbClr val="4C1900"/>
          </a:solidFill>
          <a:latin typeface="Arial" charset="0"/>
          <a:ea typeface="ＭＳ Ｐゴシック" charset="0"/>
          <a:cs typeface="ＭＳ Ｐゴシック" charset="0"/>
        </a:defRPr>
      </a:lvl3pPr>
      <a:lvl4pPr algn="ctr" defTabSz="449263" rtl="0" eaLnBrk="0" fontAlgn="base" hangingPunct="0">
        <a:lnSpc>
          <a:spcPct val="93000"/>
        </a:lnSpc>
        <a:spcBef>
          <a:spcPct val="0"/>
        </a:spcBef>
        <a:spcAft>
          <a:spcPct val="0"/>
        </a:spcAft>
        <a:buClr>
          <a:srgbClr val="000000"/>
        </a:buClr>
        <a:buSzPct val="100000"/>
        <a:buFont typeface="Times New Roman" charset="0"/>
        <a:defRPr sz="3600" b="1">
          <a:solidFill>
            <a:srgbClr val="4C1900"/>
          </a:solidFill>
          <a:latin typeface="Arial" charset="0"/>
          <a:ea typeface="ＭＳ Ｐゴシック" charset="0"/>
          <a:cs typeface="ＭＳ Ｐゴシック" charset="0"/>
        </a:defRPr>
      </a:lvl4pPr>
      <a:lvl5pPr algn="ctr" defTabSz="449263" rtl="0" eaLnBrk="0" fontAlgn="base" hangingPunct="0">
        <a:lnSpc>
          <a:spcPct val="93000"/>
        </a:lnSpc>
        <a:spcBef>
          <a:spcPct val="0"/>
        </a:spcBef>
        <a:spcAft>
          <a:spcPct val="0"/>
        </a:spcAft>
        <a:buClr>
          <a:srgbClr val="000000"/>
        </a:buClr>
        <a:buSzPct val="100000"/>
        <a:buFont typeface="Times New Roman" charset="0"/>
        <a:defRPr sz="3600" b="1">
          <a:solidFill>
            <a:srgbClr val="4C1900"/>
          </a:solidFill>
          <a:latin typeface="Arial" charset="0"/>
          <a:ea typeface="ＭＳ Ｐゴシック" charset="0"/>
          <a:cs typeface="ＭＳ Ｐゴシック" charset="0"/>
        </a:defRPr>
      </a:lvl5pPr>
      <a:lvl6pPr marL="2514600" indent="-228600" algn="ctr" defTabSz="449263" rtl="0" eaLnBrk="0" fontAlgn="base" hangingPunct="0">
        <a:lnSpc>
          <a:spcPct val="93000"/>
        </a:lnSpc>
        <a:spcBef>
          <a:spcPct val="0"/>
        </a:spcBef>
        <a:spcAft>
          <a:spcPct val="0"/>
        </a:spcAft>
        <a:buClr>
          <a:srgbClr val="000000"/>
        </a:buClr>
        <a:buSzPct val="100000"/>
        <a:buFont typeface="Times New Roman" charset="0"/>
        <a:defRPr sz="3600" b="1">
          <a:solidFill>
            <a:srgbClr val="4C1900"/>
          </a:solidFill>
          <a:latin typeface="Arial" charset="0"/>
          <a:ea typeface="ＭＳ Ｐゴシック" charset="0"/>
          <a:cs typeface="ＭＳ Ｐゴシック" charset="0"/>
        </a:defRPr>
      </a:lvl6pPr>
      <a:lvl7pPr marL="2971800" indent="-228600" algn="ctr" defTabSz="449263" rtl="0" eaLnBrk="0" fontAlgn="base" hangingPunct="0">
        <a:lnSpc>
          <a:spcPct val="93000"/>
        </a:lnSpc>
        <a:spcBef>
          <a:spcPct val="0"/>
        </a:spcBef>
        <a:spcAft>
          <a:spcPct val="0"/>
        </a:spcAft>
        <a:buClr>
          <a:srgbClr val="000000"/>
        </a:buClr>
        <a:buSzPct val="100000"/>
        <a:buFont typeface="Times New Roman" charset="0"/>
        <a:defRPr sz="3600" b="1">
          <a:solidFill>
            <a:srgbClr val="4C1900"/>
          </a:solidFill>
          <a:latin typeface="Arial" charset="0"/>
          <a:ea typeface="ＭＳ Ｐゴシック" charset="0"/>
          <a:cs typeface="ＭＳ Ｐゴシック" charset="0"/>
        </a:defRPr>
      </a:lvl7pPr>
      <a:lvl8pPr marL="3429000" indent="-228600" algn="ctr" defTabSz="449263" rtl="0" eaLnBrk="0" fontAlgn="base" hangingPunct="0">
        <a:lnSpc>
          <a:spcPct val="93000"/>
        </a:lnSpc>
        <a:spcBef>
          <a:spcPct val="0"/>
        </a:spcBef>
        <a:spcAft>
          <a:spcPct val="0"/>
        </a:spcAft>
        <a:buClr>
          <a:srgbClr val="000000"/>
        </a:buClr>
        <a:buSzPct val="100000"/>
        <a:buFont typeface="Times New Roman" charset="0"/>
        <a:defRPr sz="3600" b="1">
          <a:solidFill>
            <a:srgbClr val="4C1900"/>
          </a:solidFill>
          <a:latin typeface="Arial" charset="0"/>
          <a:ea typeface="ＭＳ Ｐゴシック" charset="0"/>
          <a:cs typeface="ＭＳ Ｐゴシック" charset="0"/>
        </a:defRPr>
      </a:lvl8pPr>
      <a:lvl9pPr marL="3886200" indent="-228600" algn="ctr" defTabSz="449263" rtl="0" eaLnBrk="0" fontAlgn="base" hangingPunct="0">
        <a:lnSpc>
          <a:spcPct val="93000"/>
        </a:lnSpc>
        <a:spcBef>
          <a:spcPct val="0"/>
        </a:spcBef>
        <a:spcAft>
          <a:spcPct val="0"/>
        </a:spcAft>
        <a:buClr>
          <a:srgbClr val="000000"/>
        </a:buClr>
        <a:buSzPct val="100000"/>
        <a:buFont typeface="Times New Roman" charset="0"/>
        <a:defRPr sz="3600" b="1">
          <a:solidFill>
            <a:srgbClr val="4C1900"/>
          </a:solidFill>
          <a:latin typeface="Arial" charset="0"/>
          <a:ea typeface="ＭＳ Ｐゴシック" charset="0"/>
          <a:cs typeface="ＭＳ Ｐゴシック" charset="0"/>
        </a:defRPr>
      </a:lvl9pPr>
    </p:titleStyle>
    <p:bodyStyle>
      <a:lvl1pPr marL="342900" indent="-342900" algn="l" defTabSz="449263" rtl="0" eaLnBrk="0" fontAlgn="base" hangingPunct="0">
        <a:lnSpc>
          <a:spcPct val="93000"/>
        </a:lnSpc>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lnSpc>
          <a:spcPct val="93000"/>
        </a:lnSpc>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49263" rtl="0" eaLnBrk="0" fontAlgn="base" hangingPunct="0">
        <a:lnSpc>
          <a:spcPct val="93000"/>
        </a:lnSpc>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49263" rtl="0" eaLnBrk="0" fontAlgn="base" hangingPunct="0">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800">
                <a:solidFill>
                  <a:srgbClr val="8B8B8B"/>
                </a:solidFill>
                <a:latin typeface="Calibri" charset="0"/>
              </a:rPr>
              <a:t>Click to edit Master subtitle style</a:t>
            </a:r>
          </a:p>
        </p:txBody>
      </p:sp>
      <p:sp>
        <p:nvSpPr>
          <p:cNvPr id="11266" name="Rectangle 2"/>
          <p:cNvSpPr>
            <a:spLocks noGrp="1" noChangeArrowheads="1"/>
          </p:cNvSpPr>
          <p:nvPr>
            <p:ph type="title"/>
          </p:nvPr>
        </p:nvSpPr>
        <p:spPr bwMode="auto">
          <a:xfrm>
            <a:off x="685800" y="2054225"/>
            <a:ext cx="7716838" cy="159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ctr" anchorCtr="0" compatLnSpc="1">
            <a:prstTxWarp prst="textNoShape">
              <a:avLst/>
            </a:prstTxWarp>
          </a:bodyPr>
          <a:lstStyle/>
          <a:p>
            <a:pPr lvl="0"/>
            <a:r>
              <a:rPr lang="en-GB"/>
              <a:t>Click to edit the title text format</a:t>
            </a:r>
          </a:p>
        </p:txBody>
      </p:sp>
      <p:sp>
        <p:nvSpPr>
          <p:cNvPr id="11267" name="Rectangle 3"/>
          <p:cNvSpPr>
            <a:spLocks noGrp="1" noChangeArrowheads="1"/>
          </p:cNvSpPr>
          <p:nvPr>
            <p:ph type="body" idx="1"/>
          </p:nvPr>
        </p:nvSpPr>
        <p:spPr bwMode="auto">
          <a:xfrm>
            <a:off x="457200" y="1604963"/>
            <a:ext cx="8174038" cy="4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1268" name="Rectangle 4"/>
          <p:cNvSpPr>
            <a:spLocks noGrp="1" noChangeArrowheads="1"/>
          </p:cNvSpPr>
          <p:nvPr>
            <p:ph type="dt"/>
          </p:nvPr>
        </p:nvSpPr>
        <p:spPr bwMode="auto">
          <a:xfrm>
            <a:off x="457200" y="6257925"/>
            <a:ext cx="2078038"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FontTx/>
              <a:buNone/>
              <a:tabLst>
                <a:tab pos="723900" algn="l"/>
                <a:tab pos="1447800" algn="l"/>
              </a:tabLst>
              <a:defRPr sz="1800">
                <a:solidFill>
                  <a:srgbClr val="000000"/>
                </a:solidFill>
                <a:latin typeface="+mn-lt"/>
                <a:cs typeface="+mn-cs"/>
              </a:defRPr>
            </a:lvl1pPr>
          </a:lstStyle>
          <a:p>
            <a:pPr>
              <a:defRPr/>
            </a:pPr>
            <a:r>
              <a:rPr lang="en-US"/>
              <a:t>2/23/10</a:t>
            </a:r>
          </a:p>
        </p:txBody>
      </p:sp>
      <p:sp>
        <p:nvSpPr>
          <p:cNvPr id="11269" name="Text Box 5"/>
          <p:cNvSpPr txBox="1">
            <a:spLocks noChangeArrowheads="1"/>
          </p:cNvSpPr>
          <p:nvPr/>
        </p:nvSpPr>
        <p:spPr bwMode="auto">
          <a:xfrm>
            <a:off x="3124200" y="6356350"/>
            <a:ext cx="286385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270" name="Rectangle 6"/>
          <p:cNvSpPr>
            <a:spLocks noGrp="1" noChangeArrowheads="1"/>
          </p:cNvSpPr>
          <p:nvPr>
            <p:ph type="sldNum"/>
          </p:nvPr>
        </p:nvSpPr>
        <p:spPr bwMode="auto">
          <a:xfrm>
            <a:off x="6553200" y="6259513"/>
            <a:ext cx="2078038"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FontTx/>
              <a:buNone/>
              <a:tabLst>
                <a:tab pos="723900" algn="l"/>
                <a:tab pos="1447800" algn="l"/>
              </a:tabLst>
              <a:defRPr sz="1800">
                <a:solidFill>
                  <a:srgbClr val="000000"/>
                </a:solidFill>
                <a:latin typeface="+mn-lt"/>
                <a:cs typeface="+mn-cs"/>
              </a:defRPr>
            </a:lvl1pPr>
          </a:lstStyle>
          <a:p>
            <a:pPr>
              <a:defRPr/>
            </a:pPr>
            <a:fld id="{7C66C4CB-287C-1D48-A318-39C4C94A4C3D}" type="slidenum">
              <a:rPr lang="en-US"/>
              <a:pPr>
                <a:defRPr/>
              </a:pPr>
              <a:t>‹#›</a:t>
            </a:fld>
            <a:fld id="{9ED741DF-83B1-9744-ACDA-28353F6586D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sldNum="0" hdr="0" ftr="0"/>
  <p:txStyles>
    <p:titleStyle>
      <a:lvl1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2pPr>
      <a:lvl3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3pPr>
      <a:lvl4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4pPr>
      <a:lvl5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5pPr>
      <a:lvl6pPr marL="25146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6pPr>
      <a:lvl7pPr marL="29718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7pPr>
      <a:lvl8pPr marL="34290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8pPr>
      <a:lvl9pPr marL="38862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9pPr>
    </p:titleStyle>
    <p:bodyStyle>
      <a:lvl1pPr marL="342900" indent="-342900" algn="l" defTabSz="449263" rtl="0" eaLnBrk="0" fontAlgn="base" hangingPunct="0">
        <a:lnSpc>
          <a:spcPct val="112000"/>
        </a:lnSpc>
        <a:spcBef>
          <a:spcPct val="0"/>
        </a:spcBef>
        <a:spcAft>
          <a:spcPts val="1425"/>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lnSpc>
          <a:spcPct val="112000"/>
        </a:lnSpc>
        <a:spcBef>
          <a:spcPct val="0"/>
        </a:spcBef>
        <a:spcAft>
          <a:spcPts val="1138"/>
        </a:spcAft>
        <a:buClr>
          <a:srgbClr val="000000"/>
        </a:buClr>
        <a:buSzPct val="100000"/>
        <a:buFont typeface="Times New Roman" charset="0"/>
        <a:defRPr sz="2400">
          <a:solidFill>
            <a:srgbClr val="000000"/>
          </a:solidFill>
          <a:latin typeface="+mn-lt"/>
          <a:ea typeface="+mn-ea"/>
          <a:cs typeface="+mn-cs"/>
        </a:defRPr>
      </a:lvl2pPr>
      <a:lvl3pPr marL="1143000" indent="-228600" algn="l" defTabSz="449263" rtl="0" eaLnBrk="0" fontAlgn="base" hangingPunct="0">
        <a:lnSpc>
          <a:spcPct val="112000"/>
        </a:lnSpc>
        <a:spcBef>
          <a:spcPct val="0"/>
        </a:spcBef>
        <a:spcAft>
          <a:spcPts val="850"/>
        </a:spcAft>
        <a:buClr>
          <a:srgbClr val="000000"/>
        </a:buClr>
        <a:buSzPct val="100000"/>
        <a:buFont typeface="Times New Roman" charset="0"/>
        <a:defRPr sz="2000">
          <a:solidFill>
            <a:srgbClr val="000000"/>
          </a:solidFill>
          <a:latin typeface="+mn-lt"/>
          <a:ea typeface="+mn-ea"/>
          <a:cs typeface="+mn-cs"/>
        </a:defRPr>
      </a:lvl3pPr>
      <a:lvl4pPr marL="1600200" indent="-228600" algn="l" defTabSz="449263" rtl="0" eaLnBrk="0" fontAlgn="base" hangingPunct="0">
        <a:lnSpc>
          <a:spcPct val="112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2289" name="Rectangle 1"/>
          <p:cNvSpPr>
            <a:spLocks noChangeArrowheads="1"/>
          </p:cNvSpPr>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800">
                <a:solidFill>
                  <a:srgbClr val="8B8B8B"/>
                </a:solidFill>
                <a:latin typeface="Calibri" charset="0"/>
              </a:rPr>
              <a:t>Click to edit Master subtitle style</a:t>
            </a:r>
          </a:p>
        </p:txBody>
      </p:sp>
      <p:sp>
        <p:nvSpPr>
          <p:cNvPr id="12290" name="Rectangle 2"/>
          <p:cNvSpPr>
            <a:spLocks noGrp="1" noChangeArrowheads="1"/>
          </p:cNvSpPr>
          <p:nvPr>
            <p:ph type="title"/>
          </p:nvPr>
        </p:nvSpPr>
        <p:spPr bwMode="auto">
          <a:xfrm>
            <a:off x="685800" y="2054225"/>
            <a:ext cx="7716838" cy="159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ctr" anchorCtr="0" compatLnSpc="1">
            <a:prstTxWarp prst="textNoShape">
              <a:avLst/>
            </a:prstTxWarp>
          </a:bodyPr>
          <a:lstStyle/>
          <a:p>
            <a:pPr lvl="0"/>
            <a:r>
              <a:rPr lang="en-GB"/>
              <a:t>Click to edit the title text format</a:t>
            </a:r>
          </a:p>
        </p:txBody>
      </p:sp>
      <p:sp>
        <p:nvSpPr>
          <p:cNvPr id="12291" name="Rectangle 3"/>
          <p:cNvSpPr>
            <a:spLocks noGrp="1" noChangeArrowheads="1"/>
          </p:cNvSpPr>
          <p:nvPr>
            <p:ph type="body" idx="1"/>
          </p:nvPr>
        </p:nvSpPr>
        <p:spPr bwMode="auto">
          <a:xfrm>
            <a:off x="457200" y="1604963"/>
            <a:ext cx="8174038" cy="4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2292" name="Rectangle 4"/>
          <p:cNvSpPr>
            <a:spLocks noGrp="1" noChangeArrowheads="1"/>
          </p:cNvSpPr>
          <p:nvPr>
            <p:ph type="dt"/>
          </p:nvPr>
        </p:nvSpPr>
        <p:spPr bwMode="auto">
          <a:xfrm>
            <a:off x="457200" y="6257925"/>
            <a:ext cx="2078038"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FontTx/>
              <a:buNone/>
              <a:tabLst>
                <a:tab pos="723900" algn="l"/>
                <a:tab pos="1447800" algn="l"/>
              </a:tabLst>
              <a:defRPr sz="1800">
                <a:solidFill>
                  <a:srgbClr val="000000"/>
                </a:solidFill>
                <a:latin typeface="+mn-lt"/>
                <a:cs typeface="+mn-cs"/>
              </a:defRPr>
            </a:lvl1pPr>
          </a:lstStyle>
          <a:p>
            <a:pPr>
              <a:defRPr/>
            </a:pPr>
            <a:r>
              <a:rPr lang="en-US"/>
              <a:t>2/23/10</a:t>
            </a:r>
          </a:p>
        </p:txBody>
      </p:sp>
      <p:sp>
        <p:nvSpPr>
          <p:cNvPr id="12293" name="Text Box 5"/>
          <p:cNvSpPr txBox="1">
            <a:spLocks noChangeArrowheads="1"/>
          </p:cNvSpPr>
          <p:nvPr/>
        </p:nvSpPr>
        <p:spPr bwMode="auto">
          <a:xfrm>
            <a:off x="3124200" y="6356350"/>
            <a:ext cx="286385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294" name="Rectangle 6"/>
          <p:cNvSpPr>
            <a:spLocks noGrp="1" noChangeArrowheads="1"/>
          </p:cNvSpPr>
          <p:nvPr>
            <p:ph type="sldNum"/>
          </p:nvPr>
        </p:nvSpPr>
        <p:spPr bwMode="auto">
          <a:xfrm>
            <a:off x="6553200" y="6259513"/>
            <a:ext cx="2078038"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FontTx/>
              <a:buNone/>
              <a:tabLst>
                <a:tab pos="723900" algn="l"/>
                <a:tab pos="1447800" algn="l"/>
              </a:tabLst>
              <a:defRPr sz="1800">
                <a:solidFill>
                  <a:srgbClr val="000000"/>
                </a:solidFill>
                <a:latin typeface="+mn-lt"/>
                <a:cs typeface="+mn-cs"/>
              </a:defRPr>
            </a:lvl1pPr>
          </a:lstStyle>
          <a:p>
            <a:pPr>
              <a:defRPr/>
            </a:pPr>
            <a:fld id="{73B54B83-0296-D44A-9B0A-A5058272274A}" type="slidenum">
              <a:rPr lang="en-US"/>
              <a:pPr>
                <a:defRPr/>
              </a:pPr>
              <a:t>‹#›</a:t>
            </a:fld>
            <a:fld id="{FB5EEEC3-2239-5A4F-8752-D3CDBD9B720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hf sldNum="0" hdr="0" ftr="0"/>
  <p:txStyles>
    <p:titleStyle>
      <a:lvl1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2pPr>
      <a:lvl3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3pPr>
      <a:lvl4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4pPr>
      <a:lvl5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5pPr>
      <a:lvl6pPr marL="25146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6pPr>
      <a:lvl7pPr marL="29718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7pPr>
      <a:lvl8pPr marL="34290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8pPr>
      <a:lvl9pPr marL="38862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9pPr>
    </p:titleStyle>
    <p:bodyStyle>
      <a:lvl1pPr marL="342900" indent="-342900" algn="l" defTabSz="449263" rtl="0" eaLnBrk="0" fontAlgn="base" hangingPunct="0">
        <a:lnSpc>
          <a:spcPct val="112000"/>
        </a:lnSpc>
        <a:spcBef>
          <a:spcPct val="0"/>
        </a:spcBef>
        <a:spcAft>
          <a:spcPts val="1425"/>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lnSpc>
          <a:spcPct val="112000"/>
        </a:lnSpc>
        <a:spcBef>
          <a:spcPct val="0"/>
        </a:spcBef>
        <a:spcAft>
          <a:spcPts val="1138"/>
        </a:spcAft>
        <a:buClr>
          <a:srgbClr val="000000"/>
        </a:buClr>
        <a:buSzPct val="100000"/>
        <a:buFont typeface="Times New Roman" charset="0"/>
        <a:defRPr sz="2400">
          <a:solidFill>
            <a:srgbClr val="000000"/>
          </a:solidFill>
          <a:latin typeface="+mn-lt"/>
          <a:ea typeface="+mn-ea"/>
          <a:cs typeface="+mn-cs"/>
        </a:defRPr>
      </a:lvl2pPr>
      <a:lvl3pPr marL="1143000" indent="-228600" algn="l" defTabSz="449263" rtl="0" eaLnBrk="0" fontAlgn="base" hangingPunct="0">
        <a:lnSpc>
          <a:spcPct val="112000"/>
        </a:lnSpc>
        <a:spcBef>
          <a:spcPct val="0"/>
        </a:spcBef>
        <a:spcAft>
          <a:spcPts val="850"/>
        </a:spcAft>
        <a:buClr>
          <a:srgbClr val="000000"/>
        </a:buClr>
        <a:buSzPct val="100000"/>
        <a:buFont typeface="Times New Roman" charset="0"/>
        <a:defRPr sz="2000">
          <a:solidFill>
            <a:srgbClr val="000000"/>
          </a:solidFill>
          <a:latin typeface="+mn-lt"/>
          <a:ea typeface="+mn-ea"/>
          <a:cs typeface="+mn-cs"/>
        </a:defRPr>
      </a:lvl3pPr>
      <a:lvl4pPr marL="1600200" indent="-228600" algn="l" defTabSz="449263" rtl="0" eaLnBrk="0" fontAlgn="base" hangingPunct="0">
        <a:lnSpc>
          <a:spcPct val="112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3313" name="Rectangle 1"/>
          <p:cNvSpPr>
            <a:spLocks noChangeArrowheads="1"/>
          </p:cNvSpPr>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800">
                <a:solidFill>
                  <a:srgbClr val="8B8B8B"/>
                </a:solidFill>
                <a:latin typeface="Calibri" charset="0"/>
              </a:rPr>
              <a:t>Click to edit Master subtitle style</a:t>
            </a:r>
          </a:p>
        </p:txBody>
      </p:sp>
      <p:sp>
        <p:nvSpPr>
          <p:cNvPr id="13314" name="Rectangle 2"/>
          <p:cNvSpPr>
            <a:spLocks noGrp="1" noChangeArrowheads="1"/>
          </p:cNvSpPr>
          <p:nvPr>
            <p:ph type="title"/>
          </p:nvPr>
        </p:nvSpPr>
        <p:spPr bwMode="auto">
          <a:xfrm>
            <a:off x="685800" y="2054225"/>
            <a:ext cx="7716838" cy="159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ctr" anchorCtr="0" compatLnSpc="1">
            <a:prstTxWarp prst="textNoShape">
              <a:avLst/>
            </a:prstTxWarp>
          </a:bodyPr>
          <a:lstStyle/>
          <a:p>
            <a:pPr lvl="0"/>
            <a:r>
              <a:rPr lang="en-GB"/>
              <a:t>Click to edit the title text format</a:t>
            </a:r>
          </a:p>
        </p:txBody>
      </p:sp>
      <p:sp>
        <p:nvSpPr>
          <p:cNvPr id="13315" name="Rectangle 3"/>
          <p:cNvSpPr>
            <a:spLocks noGrp="1" noChangeArrowheads="1"/>
          </p:cNvSpPr>
          <p:nvPr>
            <p:ph type="body" idx="1"/>
          </p:nvPr>
        </p:nvSpPr>
        <p:spPr bwMode="auto">
          <a:xfrm>
            <a:off x="457200" y="1604963"/>
            <a:ext cx="8174038" cy="4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3316" name="Rectangle 4"/>
          <p:cNvSpPr>
            <a:spLocks noGrp="1" noChangeArrowheads="1"/>
          </p:cNvSpPr>
          <p:nvPr>
            <p:ph type="dt"/>
          </p:nvPr>
        </p:nvSpPr>
        <p:spPr bwMode="auto">
          <a:xfrm>
            <a:off x="457200" y="6257925"/>
            <a:ext cx="2078038"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FontTx/>
              <a:buNone/>
              <a:tabLst>
                <a:tab pos="723900" algn="l"/>
                <a:tab pos="1447800" algn="l"/>
              </a:tabLst>
              <a:defRPr sz="1800">
                <a:solidFill>
                  <a:srgbClr val="000000"/>
                </a:solidFill>
                <a:latin typeface="+mn-lt"/>
                <a:cs typeface="+mn-cs"/>
              </a:defRPr>
            </a:lvl1pPr>
          </a:lstStyle>
          <a:p>
            <a:pPr>
              <a:defRPr/>
            </a:pPr>
            <a:r>
              <a:rPr lang="en-US"/>
              <a:t>2/23/10</a:t>
            </a:r>
          </a:p>
        </p:txBody>
      </p:sp>
      <p:sp>
        <p:nvSpPr>
          <p:cNvPr id="13317" name="Text Box 5"/>
          <p:cNvSpPr txBox="1">
            <a:spLocks noChangeArrowheads="1"/>
          </p:cNvSpPr>
          <p:nvPr/>
        </p:nvSpPr>
        <p:spPr bwMode="auto">
          <a:xfrm>
            <a:off x="3124200" y="6356350"/>
            <a:ext cx="286385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18" name="Rectangle 6"/>
          <p:cNvSpPr>
            <a:spLocks noGrp="1" noChangeArrowheads="1"/>
          </p:cNvSpPr>
          <p:nvPr>
            <p:ph type="sldNum"/>
          </p:nvPr>
        </p:nvSpPr>
        <p:spPr bwMode="auto">
          <a:xfrm>
            <a:off x="6553200" y="6259513"/>
            <a:ext cx="2078038"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FontTx/>
              <a:buNone/>
              <a:tabLst>
                <a:tab pos="723900" algn="l"/>
                <a:tab pos="1447800" algn="l"/>
              </a:tabLst>
              <a:defRPr sz="1800">
                <a:solidFill>
                  <a:srgbClr val="000000"/>
                </a:solidFill>
                <a:latin typeface="+mn-lt"/>
                <a:cs typeface="+mn-cs"/>
              </a:defRPr>
            </a:lvl1pPr>
          </a:lstStyle>
          <a:p>
            <a:pPr>
              <a:defRPr/>
            </a:pPr>
            <a:fld id="{2D845908-204C-8947-905A-186256C802F2}" type="slidenum">
              <a:rPr lang="en-US"/>
              <a:pPr>
                <a:defRPr/>
              </a:pPr>
              <a:t>‹#›</a:t>
            </a:fld>
            <a:fld id="{3A9633A6-BE95-2849-8A29-282807386AF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hf sldNum="0" hdr="0" ftr="0"/>
  <p:txStyles>
    <p:titleStyle>
      <a:lvl1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2pPr>
      <a:lvl3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3pPr>
      <a:lvl4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4pPr>
      <a:lvl5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5pPr>
      <a:lvl6pPr marL="25146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6pPr>
      <a:lvl7pPr marL="29718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7pPr>
      <a:lvl8pPr marL="34290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8pPr>
      <a:lvl9pPr marL="38862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9pPr>
    </p:titleStyle>
    <p:bodyStyle>
      <a:lvl1pPr marL="342900" indent="-342900" algn="l" defTabSz="449263" rtl="0" eaLnBrk="0" fontAlgn="base" hangingPunct="0">
        <a:lnSpc>
          <a:spcPct val="112000"/>
        </a:lnSpc>
        <a:spcBef>
          <a:spcPct val="0"/>
        </a:spcBef>
        <a:spcAft>
          <a:spcPts val="1425"/>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lnSpc>
          <a:spcPct val="112000"/>
        </a:lnSpc>
        <a:spcBef>
          <a:spcPct val="0"/>
        </a:spcBef>
        <a:spcAft>
          <a:spcPts val="1138"/>
        </a:spcAft>
        <a:buClr>
          <a:srgbClr val="000000"/>
        </a:buClr>
        <a:buSzPct val="100000"/>
        <a:buFont typeface="Times New Roman" charset="0"/>
        <a:defRPr sz="2400">
          <a:solidFill>
            <a:srgbClr val="000000"/>
          </a:solidFill>
          <a:latin typeface="+mn-lt"/>
          <a:ea typeface="+mn-ea"/>
          <a:cs typeface="+mn-cs"/>
        </a:defRPr>
      </a:lvl2pPr>
      <a:lvl3pPr marL="1143000" indent="-228600" algn="l" defTabSz="449263" rtl="0" eaLnBrk="0" fontAlgn="base" hangingPunct="0">
        <a:lnSpc>
          <a:spcPct val="112000"/>
        </a:lnSpc>
        <a:spcBef>
          <a:spcPct val="0"/>
        </a:spcBef>
        <a:spcAft>
          <a:spcPts val="850"/>
        </a:spcAft>
        <a:buClr>
          <a:srgbClr val="000000"/>
        </a:buClr>
        <a:buSzPct val="100000"/>
        <a:buFont typeface="Times New Roman" charset="0"/>
        <a:defRPr sz="2000">
          <a:solidFill>
            <a:srgbClr val="000000"/>
          </a:solidFill>
          <a:latin typeface="+mn-lt"/>
          <a:ea typeface="+mn-ea"/>
          <a:cs typeface="+mn-cs"/>
        </a:defRPr>
      </a:lvl3pPr>
      <a:lvl4pPr marL="1600200" indent="-228600" algn="l" defTabSz="449263" rtl="0" eaLnBrk="0" fontAlgn="base" hangingPunct="0">
        <a:lnSpc>
          <a:spcPct val="112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4337" name="Rectangle 1"/>
          <p:cNvSpPr>
            <a:spLocks noChangeArrowheads="1"/>
          </p:cNvSpPr>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800">
                <a:solidFill>
                  <a:srgbClr val="8B8B8B"/>
                </a:solidFill>
                <a:latin typeface="Calibri" charset="0"/>
              </a:rPr>
              <a:t>Click to edit Master subtitle style</a:t>
            </a:r>
          </a:p>
        </p:txBody>
      </p:sp>
      <p:sp>
        <p:nvSpPr>
          <p:cNvPr id="14338" name="Rectangle 2"/>
          <p:cNvSpPr>
            <a:spLocks noGrp="1" noChangeArrowheads="1"/>
          </p:cNvSpPr>
          <p:nvPr>
            <p:ph type="title"/>
          </p:nvPr>
        </p:nvSpPr>
        <p:spPr bwMode="auto">
          <a:xfrm>
            <a:off x="685800" y="2054225"/>
            <a:ext cx="7716838" cy="159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ctr" anchorCtr="0" compatLnSpc="1">
            <a:prstTxWarp prst="textNoShape">
              <a:avLst/>
            </a:prstTxWarp>
          </a:bodyPr>
          <a:lstStyle/>
          <a:p>
            <a:pPr lvl="0"/>
            <a:r>
              <a:rPr lang="en-GB"/>
              <a:t>Click to edit the title text format</a:t>
            </a:r>
          </a:p>
        </p:txBody>
      </p:sp>
      <p:sp>
        <p:nvSpPr>
          <p:cNvPr id="14339" name="Rectangle 3"/>
          <p:cNvSpPr>
            <a:spLocks noGrp="1" noChangeArrowheads="1"/>
          </p:cNvSpPr>
          <p:nvPr>
            <p:ph type="body" idx="1"/>
          </p:nvPr>
        </p:nvSpPr>
        <p:spPr bwMode="auto">
          <a:xfrm>
            <a:off x="457200" y="1604963"/>
            <a:ext cx="8174038" cy="4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4340" name="Rectangle 4"/>
          <p:cNvSpPr>
            <a:spLocks noGrp="1" noChangeArrowheads="1"/>
          </p:cNvSpPr>
          <p:nvPr>
            <p:ph type="dt"/>
          </p:nvPr>
        </p:nvSpPr>
        <p:spPr bwMode="auto">
          <a:xfrm>
            <a:off x="457200" y="6257925"/>
            <a:ext cx="2078038"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FontTx/>
              <a:buNone/>
              <a:tabLst>
                <a:tab pos="723900" algn="l"/>
                <a:tab pos="1447800" algn="l"/>
              </a:tabLst>
              <a:defRPr sz="1800">
                <a:solidFill>
                  <a:srgbClr val="000000"/>
                </a:solidFill>
                <a:latin typeface="+mn-lt"/>
                <a:cs typeface="+mn-cs"/>
              </a:defRPr>
            </a:lvl1pPr>
          </a:lstStyle>
          <a:p>
            <a:pPr>
              <a:defRPr/>
            </a:pPr>
            <a:r>
              <a:rPr lang="en-US"/>
              <a:t>2/23/10</a:t>
            </a:r>
          </a:p>
        </p:txBody>
      </p:sp>
      <p:sp>
        <p:nvSpPr>
          <p:cNvPr id="14341" name="Text Box 5"/>
          <p:cNvSpPr txBox="1">
            <a:spLocks noChangeArrowheads="1"/>
          </p:cNvSpPr>
          <p:nvPr/>
        </p:nvSpPr>
        <p:spPr bwMode="auto">
          <a:xfrm>
            <a:off x="3124200" y="6356350"/>
            <a:ext cx="286385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42" name="Rectangle 6"/>
          <p:cNvSpPr>
            <a:spLocks noGrp="1" noChangeArrowheads="1"/>
          </p:cNvSpPr>
          <p:nvPr>
            <p:ph type="sldNum"/>
          </p:nvPr>
        </p:nvSpPr>
        <p:spPr bwMode="auto">
          <a:xfrm>
            <a:off x="6553200" y="6259513"/>
            <a:ext cx="2078038"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FontTx/>
              <a:buNone/>
              <a:tabLst>
                <a:tab pos="723900" algn="l"/>
                <a:tab pos="1447800" algn="l"/>
              </a:tabLst>
              <a:defRPr sz="1800">
                <a:solidFill>
                  <a:srgbClr val="000000"/>
                </a:solidFill>
                <a:latin typeface="+mn-lt"/>
                <a:cs typeface="+mn-cs"/>
              </a:defRPr>
            </a:lvl1pPr>
          </a:lstStyle>
          <a:p>
            <a:pPr>
              <a:defRPr/>
            </a:pPr>
            <a:fld id="{EE6258C6-CF28-CB43-B5D8-ED23006C05C6}" type="slidenum">
              <a:rPr lang="en-US"/>
              <a:pPr>
                <a:defRPr/>
              </a:pPr>
              <a:t>‹#›</a:t>
            </a:fld>
            <a:fld id="{F3A5766D-271E-A147-9ED0-821A2F5F82F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hf sldNum="0" hdr="0" ftr="0"/>
  <p:txStyles>
    <p:titleStyle>
      <a:lvl1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2pPr>
      <a:lvl3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3pPr>
      <a:lvl4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4pPr>
      <a:lvl5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5pPr>
      <a:lvl6pPr marL="25146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6pPr>
      <a:lvl7pPr marL="29718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7pPr>
      <a:lvl8pPr marL="34290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8pPr>
      <a:lvl9pPr marL="38862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9pPr>
    </p:titleStyle>
    <p:bodyStyle>
      <a:lvl1pPr marL="342900" indent="-342900" algn="l" defTabSz="449263" rtl="0" eaLnBrk="0" fontAlgn="base" hangingPunct="0">
        <a:lnSpc>
          <a:spcPct val="112000"/>
        </a:lnSpc>
        <a:spcBef>
          <a:spcPct val="0"/>
        </a:spcBef>
        <a:spcAft>
          <a:spcPts val="1425"/>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lnSpc>
          <a:spcPct val="112000"/>
        </a:lnSpc>
        <a:spcBef>
          <a:spcPct val="0"/>
        </a:spcBef>
        <a:spcAft>
          <a:spcPts val="1138"/>
        </a:spcAft>
        <a:buClr>
          <a:srgbClr val="000000"/>
        </a:buClr>
        <a:buSzPct val="100000"/>
        <a:buFont typeface="Times New Roman" charset="0"/>
        <a:defRPr sz="2400">
          <a:solidFill>
            <a:srgbClr val="000000"/>
          </a:solidFill>
          <a:latin typeface="+mn-lt"/>
          <a:ea typeface="+mn-ea"/>
          <a:cs typeface="+mn-cs"/>
        </a:defRPr>
      </a:lvl2pPr>
      <a:lvl3pPr marL="1143000" indent="-228600" algn="l" defTabSz="449263" rtl="0" eaLnBrk="0" fontAlgn="base" hangingPunct="0">
        <a:lnSpc>
          <a:spcPct val="112000"/>
        </a:lnSpc>
        <a:spcBef>
          <a:spcPct val="0"/>
        </a:spcBef>
        <a:spcAft>
          <a:spcPts val="850"/>
        </a:spcAft>
        <a:buClr>
          <a:srgbClr val="000000"/>
        </a:buClr>
        <a:buSzPct val="100000"/>
        <a:buFont typeface="Times New Roman" charset="0"/>
        <a:defRPr sz="2000">
          <a:solidFill>
            <a:srgbClr val="000000"/>
          </a:solidFill>
          <a:latin typeface="+mn-lt"/>
          <a:ea typeface="+mn-ea"/>
          <a:cs typeface="+mn-cs"/>
        </a:defRPr>
      </a:lvl3pPr>
      <a:lvl4pPr marL="1600200" indent="-228600" algn="l" defTabSz="449263" rtl="0" eaLnBrk="0" fontAlgn="base" hangingPunct="0">
        <a:lnSpc>
          <a:spcPct val="112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800">
                <a:solidFill>
                  <a:srgbClr val="8B8B8B"/>
                </a:solidFill>
                <a:latin typeface="Calibri" charset="0"/>
              </a:rPr>
              <a:t>Click to edit Master subtitle style</a:t>
            </a:r>
          </a:p>
        </p:txBody>
      </p:sp>
      <p:sp>
        <p:nvSpPr>
          <p:cNvPr id="15362" name="Rectangle 2"/>
          <p:cNvSpPr>
            <a:spLocks noGrp="1" noChangeArrowheads="1"/>
          </p:cNvSpPr>
          <p:nvPr>
            <p:ph type="title"/>
          </p:nvPr>
        </p:nvSpPr>
        <p:spPr bwMode="auto">
          <a:xfrm>
            <a:off x="685800" y="2054225"/>
            <a:ext cx="7716838" cy="159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ctr" anchorCtr="0" compatLnSpc="1">
            <a:prstTxWarp prst="textNoShape">
              <a:avLst/>
            </a:prstTxWarp>
          </a:bodyPr>
          <a:lstStyle/>
          <a:p>
            <a:pPr lvl="0"/>
            <a:r>
              <a:rPr lang="en-GB"/>
              <a:t>Click to edit the title text format</a:t>
            </a:r>
          </a:p>
        </p:txBody>
      </p:sp>
      <p:sp>
        <p:nvSpPr>
          <p:cNvPr id="15363" name="Rectangle 3"/>
          <p:cNvSpPr>
            <a:spLocks noGrp="1" noChangeArrowheads="1"/>
          </p:cNvSpPr>
          <p:nvPr>
            <p:ph type="body" idx="1"/>
          </p:nvPr>
        </p:nvSpPr>
        <p:spPr bwMode="auto">
          <a:xfrm>
            <a:off x="457200" y="1604963"/>
            <a:ext cx="8174038" cy="4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5364" name="Rectangle 4"/>
          <p:cNvSpPr>
            <a:spLocks noGrp="1" noChangeArrowheads="1"/>
          </p:cNvSpPr>
          <p:nvPr>
            <p:ph type="dt"/>
          </p:nvPr>
        </p:nvSpPr>
        <p:spPr bwMode="auto">
          <a:xfrm>
            <a:off x="457200" y="6257925"/>
            <a:ext cx="2078038"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FontTx/>
              <a:buNone/>
              <a:tabLst>
                <a:tab pos="723900" algn="l"/>
                <a:tab pos="1447800" algn="l"/>
              </a:tabLst>
              <a:defRPr sz="1800">
                <a:solidFill>
                  <a:srgbClr val="000000"/>
                </a:solidFill>
                <a:latin typeface="+mn-lt"/>
                <a:cs typeface="+mn-cs"/>
              </a:defRPr>
            </a:lvl1pPr>
          </a:lstStyle>
          <a:p>
            <a:pPr>
              <a:defRPr/>
            </a:pPr>
            <a:r>
              <a:rPr lang="en-US"/>
              <a:t>2/23/10</a:t>
            </a:r>
          </a:p>
        </p:txBody>
      </p:sp>
      <p:sp>
        <p:nvSpPr>
          <p:cNvPr id="15365" name="Text Box 5"/>
          <p:cNvSpPr txBox="1">
            <a:spLocks noChangeArrowheads="1"/>
          </p:cNvSpPr>
          <p:nvPr/>
        </p:nvSpPr>
        <p:spPr bwMode="auto">
          <a:xfrm>
            <a:off x="3124200" y="6356350"/>
            <a:ext cx="286385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366" name="Rectangle 6"/>
          <p:cNvSpPr>
            <a:spLocks noGrp="1" noChangeArrowheads="1"/>
          </p:cNvSpPr>
          <p:nvPr>
            <p:ph type="sldNum"/>
          </p:nvPr>
        </p:nvSpPr>
        <p:spPr bwMode="auto">
          <a:xfrm>
            <a:off x="6553200" y="6259513"/>
            <a:ext cx="2078038"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FontTx/>
              <a:buNone/>
              <a:tabLst>
                <a:tab pos="723900" algn="l"/>
                <a:tab pos="1447800" algn="l"/>
              </a:tabLst>
              <a:defRPr sz="1800">
                <a:solidFill>
                  <a:srgbClr val="000000"/>
                </a:solidFill>
                <a:latin typeface="+mn-lt"/>
                <a:cs typeface="+mn-cs"/>
              </a:defRPr>
            </a:lvl1pPr>
          </a:lstStyle>
          <a:p>
            <a:pPr>
              <a:defRPr/>
            </a:pPr>
            <a:fld id="{0149D3B9-A82F-7246-AB1E-6D57E8B1DCC2}" type="slidenum">
              <a:rPr lang="en-US"/>
              <a:pPr>
                <a:defRPr/>
              </a:pPr>
              <a:t>‹#›</a:t>
            </a:fld>
            <a:fld id="{6D17ACD7-CCA4-A645-AFAA-AB2206A6EBA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hf sldNum="0" hdr="0" ftr="0"/>
  <p:txStyles>
    <p:titleStyle>
      <a:lvl1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2pPr>
      <a:lvl3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3pPr>
      <a:lvl4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4pPr>
      <a:lvl5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5pPr>
      <a:lvl6pPr marL="25146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6pPr>
      <a:lvl7pPr marL="29718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7pPr>
      <a:lvl8pPr marL="34290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8pPr>
      <a:lvl9pPr marL="38862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9pPr>
    </p:titleStyle>
    <p:bodyStyle>
      <a:lvl1pPr marL="342900" indent="-342900" algn="l" defTabSz="449263" rtl="0" eaLnBrk="0" fontAlgn="base" hangingPunct="0">
        <a:lnSpc>
          <a:spcPct val="112000"/>
        </a:lnSpc>
        <a:spcBef>
          <a:spcPct val="0"/>
        </a:spcBef>
        <a:spcAft>
          <a:spcPts val="1425"/>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lnSpc>
          <a:spcPct val="112000"/>
        </a:lnSpc>
        <a:spcBef>
          <a:spcPct val="0"/>
        </a:spcBef>
        <a:spcAft>
          <a:spcPts val="1138"/>
        </a:spcAft>
        <a:buClr>
          <a:srgbClr val="000000"/>
        </a:buClr>
        <a:buSzPct val="100000"/>
        <a:buFont typeface="Times New Roman" charset="0"/>
        <a:defRPr sz="2400">
          <a:solidFill>
            <a:srgbClr val="000000"/>
          </a:solidFill>
          <a:latin typeface="+mn-lt"/>
          <a:ea typeface="+mn-ea"/>
          <a:cs typeface="+mn-cs"/>
        </a:defRPr>
      </a:lvl2pPr>
      <a:lvl3pPr marL="1143000" indent="-228600" algn="l" defTabSz="449263" rtl="0" eaLnBrk="0" fontAlgn="base" hangingPunct="0">
        <a:lnSpc>
          <a:spcPct val="112000"/>
        </a:lnSpc>
        <a:spcBef>
          <a:spcPct val="0"/>
        </a:spcBef>
        <a:spcAft>
          <a:spcPts val="850"/>
        </a:spcAft>
        <a:buClr>
          <a:srgbClr val="000000"/>
        </a:buClr>
        <a:buSzPct val="100000"/>
        <a:buFont typeface="Times New Roman" charset="0"/>
        <a:defRPr sz="2000">
          <a:solidFill>
            <a:srgbClr val="000000"/>
          </a:solidFill>
          <a:latin typeface="+mn-lt"/>
          <a:ea typeface="+mn-ea"/>
          <a:cs typeface="+mn-cs"/>
        </a:defRPr>
      </a:lvl3pPr>
      <a:lvl4pPr marL="1600200" indent="-228600" algn="l" defTabSz="449263" rtl="0" eaLnBrk="0" fontAlgn="base" hangingPunct="0">
        <a:lnSpc>
          <a:spcPct val="112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800">
                <a:solidFill>
                  <a:srgbClr val="8B8B8B"/>
                </a:solidFill>
                <a:latin typeface="Calibri" charset="0"/>
              </a:rPr>
              <a:t>Click to edit Master subtitle style</a:t>
            </a:r>
          </a:p>
        </p:txBody>
      </p:sp>
      <p:sp>
        <p:nvSpPr>
          <p:cNvPr id="16386" name="Rectangle 2"/>
          <p:cNvSpPr>
            <a:spLocks noGrp="1" noChangeArrowheads="1"/>
          </p:cNvSpPr>
          <p:nvPr>
            <p:ph type="title"/>
          </p:nvPr>
        </p:nvSpPr>
        <p:spPr bwMode="auto">
          <a:xfrm>
            <a:off x="685800" y="2054225"/>
            <a:ext cx="7716838" cy="159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ctr" anchorCtr="0" compatLnSpc="1">
            <a:prstTxWarp prst="textNoShape">
              <a:avLst/>
            </a:prstTxWarp>
          </a:bodyPr>
          <a:lstStyle/>
          <a:p>
            <a:pPr lvl="0"/>
            <a:r>
              <a:rPr lang="en-GB"/>
              <a:t>Click to edit the title text format</a:t>
            </a:r>
          </a:p>
        </p:txBody>
      </p:sp>
      <p:sp>
        <p:nvSpPr>
          <p:cNvPr id="16387" name="Rectangle 3"/>
          <p:cNvSpPr>
            <a:spLocks noGrp="1" noChangeArrowheads="1"/>
          </p:cNvSpPr>
          <p:nvPr>
            <p:ph type="body" idx="1"/>
          </p:nvPr>
        </p:nvSpPr>
        <p:spPr bwMode="auto">
          <a:xfrm>
            <a:off x="457200" y="1604963"/>
            <a:ext cx="8174038" cy="4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6388" name="Rectangle 4"/>
          <p:cNvSpPr>
            <a:spLocks noGrp="1" noChangeArrowheads="1"/>
          </p:cNvSpPr>
          <p:nvPr>
            <p:ph type="dt"/>
          </p:nvPr>
        </p:nvSpPr>
        <p:spPr bwMode="auto">
          <a:xfrm>
            <a:off x="457200" y="6257925"/>
            <a:ext cx="2078038"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FontTx/>
              <a:buNone/>
              <a:tabLst>
                <a:tab pos="723900" algn="l"/>
                <a:tab pos="1447800" algn="l"/>
              </a:tabLst>
              <a:defRPr sz="1800">
                <a:solidFill>
                  <a:srgbClr val="000000"/>
                </a:solidFill>
                <a:latin typeface="+mn-lt"/>
                <a:cs typeface="+mn-cs"/>
              </a:defRPr>
            </a:lvl1pPr>
          </a:lstStyle>
          <a:p>
            <a:pPr>
              <a:defRPr/>
            </a:pPr>
            <a:r>
              <a:rPr lang="en-US"/>
              <a:t>2/23/10</a:t>
            </a:r>
          </a:p>
        </p:txBody>
      </p:sp>
      <p:sp>
        <p:nvSpPr>
          <p:cNvPr id="16389" name="Text Box 5"/>
          <p:cNvSpPr txBox="1">
            <a:spLocks noChangeArrowheads="1"/>
          </p:cNvSpPr>
          <p:nvPr/>
        </p:nvSpPr>
        <p:spPr bwMode="auto">
          <a:xfrm>
            <a:off x="3124200" y="6356350"/>
            <a:ext cx="286385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390" name="Rectangle 6"/>
          <p:cNvSpPr>
            <a:spLocks noGrp="1" noChangeArrowheads="1"/>
          </p:cNvSpPr>
          <p:nvPr>
            <p:ph type="sldNum"/>
          </p:nvPr>
        </p:nvSpPr>
        <p:spPr bwMode="auto">
          <a:xfrm>
            <a:off x="6553200" y="6259513"/>
            <a:ext cx="2078038"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FontTx/>
              <a:buNone/>
              <a:tabLst>
                <a:tab pos="723900" algn="l"/>
                <a:tab pos="1447800" algn="l"/>
              </a:tabLst>
              <a:defRPr sz="1800">
                <a:solidFill>
                  <a:srgbClr val="000000"/>
                </a:solidFill>
                <a:latin typeface="+mn-lt"/>
                <a:cs typeface="+mn-cs"/>
              </a:defRPr>
            </a:lvl1pPr>
          </a:lstStyle>
          <a:p>
            <a:pPr>
              <a:defRPr/>
            </a:pPr>
            <a:fld id="{3D594D5E-374D-BE4B-A170-0AD28B8755EE}" type="slidenum">
              <a:rPr lang="en-US"/>
              <a:pPr>
                <a:defRPr/>
              </a:pPr>
              <a:t>‹#›</a:t>
            </a:fld>
            <a:fld id="{10562F10-E81D-2C45-8F4C-48F5DF9A844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hf sldNum="0" hdr="0" ftr="0"/>
  <p:txStyles>
    <p:titleStyle>
      <a:lvl1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2pPr>
      <a:lvl3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3pPr>
      <a:lvl4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4pPr>
      <a:lvl5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5pPr>
      <a:lvl6pPr marL="25146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6pPr>
      <a:lvl7pPr marL="29718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7pPr>
      <a:lvl8pPr marL="34290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8pPr>
      <a:lvl9pPr marL="38862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9pPr>
    </p:titleStyle>
    <p:bodyStyle>
      <a:lvl1pPr marL="342900" indent="-342900" algn="l" defTabSz="449263" rtl="0" eaLnBrk="0" fontAlgn="base" hangingPunct="0">
        <a:lnSpc>
          <a:spcPct val="112000"/>
        </a:lnSpc>
        <a:spcBef>
          <a:spcPct val="0"/>
        </a:spcBef>
        <a:spcAft>
          <a:spcPts val="1425"/>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lnSpc>
          <a:spcPct val="112000"/>
        </a:lnSpc>
        <a:spcBef>
          <a:spcPct val="0"/>
        </a:spcBef>
        <a:spcAft>
          <a:spcPts val="1138"/>
        </a:spcAft>
        <a:buClr>
          <a:srgbClr val="000000"/>
        </a:buClr>
        <a:buSzPct val="100000"/>
        <a:buFont typeface="Times New Roman" charset="0"/>
        <a:defRPr sz="2400">
          <a:solidFill>
            <a:srgbClr val="000000"/>
          </a:solidFill>
          <a:latin typeface="+mn-lt"/>
          <a:ea typeface="+mn-ea"/>
          <a:cs typeface="+mn-cs"/>
        </a:defRPr>
      </a:lvl2pPr>
      <a:lvl3pPr marL="1143000" indent="-228600" algn="l" defTabSz="449263" rtl="0" eaLnBrk="0" fontAlgn="base" hangingPunct="0">
        <a:lnSpc>
          <a:spcPct val="112000"/>
        </a:lnSpc>
        <a:spcBef>
          <a:spcPct val="0"/>
        </a:spcBef>
        <a:spcAft>
          <a:spcPts val="850"/>
        </a:spcAft>
        <a:buClr>
          <a:srgbClr val="000000"/>
        </a:buClr>
        <a:buSzPct val="100000"/>
        <a:buFont typeface="Times New Roman" charset="0"/>
        <a:defRPr sz="2000">
          <a:solidFill>
            <a:srgbClr val="000000"/>
          </a:solidFill>
          <a:latin typeface="+mn-lt"/>
          <a:ea typeface="+mn-ea"/>
          <a:cs typeface="+mn-cs"/>
        </a:defRPr>
      </a:lvl3pPr>
      <a:lvl4pPr marL="1600200" indent="-228600" algn="l" defTabSz="449263" rtl="0" eaLnBrk="0" fontAlgn="base" hangingPunct="0">
        <a:lnSpc>
          <a:spcPct val="112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800">
                <a:solidFill>
                  <a:srgbClr val="8B8B8B"/>
                </a:solidFill>
                <a:latin typeface="Calibri" charset="0"/>
              </a:rPr>
              <a:t>Click to edit Master subtitle style</a:t>
            </a:r>
          </a:p>
        </p:txBody>
      </p:sp>
      <p:sp>
        <p:nvSpPr>
          <p:cNvPr id="17410" name="Rectangle 2"/>
          <p:cNvSpPr>
            <a:spLocks noGrp="1" noChangeArrowheads="1"/>
          </p:cNvSpPr>
          <p:nvPr>
            <p:ph type="title"/>
          </p:nvPr>
        </p:nvSpPr>
        <p:spPr bwMode="auto">
          <a:xfrm>
            <a:off x="685800" y="2054225"/>
            <a:ext cx="7716838" cy="159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ctr" anchorCtr="0" compatLnSpc="1">
            <a:prstTxWarp prst="textNoShape">
              <a:avLst/>
            </a:prstTxWarp>
          </a:bodyPr>
          <a:lstStyle/>
          <a:p>
            <a:pPr lvl="0"/>
            <a:r>
              <a:rPr lang="en-GB"/>
              <a:t>Click to edit the title text format</a:t>
            </a:r>
          </a:p>
        </p:txBody>
      </p:sp>
      <p:sp>
        <p:nvSpPr>
          <p:cNvPr id="17411" name="Rectangle 3"/>
          <p:cNvSpPr>
            <a:spLocks noGrp="1" noChangeArrowheads="1"/>
          </p:cNvSpPr>
          <p:nvPr>
            <p:ph type="body" idx="1"/>
          </p:nvPr>
        </p:nvSpPr>
        <p:spPr bwMode="auto">
          <a:xfrm>
            <a:off x="457200" y="1604963"/>
            <a:ext cx="8174038" cy="4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7412" name="Rectangle 4"/>
          <p:cNvSpPr>
            <a:spLocks noGrp="1" noChangeArrowheads="1"/>
          </p:cNvSpPr>
          <p:nvPr>
            <p:ph type="dt"/>
          </p:nvPr>
        </p:nvSpPr>
        <p:spPr bwMode="auto">
          <a:xfrm>
            <a:off x="457200" y="6257925"/>
            <a:ext cx="2078038"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FontTx/>
              <a:buNone/>
              <a:tabLst>
                <a:tab pos="723900" algn="l"/>
                <a:tab pos="1447800" algn="l"/>
              </a:tabLst>
              <a:defRPr sz="1800">
                <a:solidFill>
                  <a:srgbClr val="000000"/>
                </a:solidFill>
                <a:latin typeface="+mn-lt"/>
                <a:cs typeface="+mn-cs"/>
              </a:defRPr>
            </a:lvl1pPr>
          </a:lstStyle>
          <a:p>
            <a:pPr>
              <a:defRPr/>
            </a:pPr>
            <a:r>
              <a:rPr lang="en-US"/>
              <a:t>2/23/10</a:t>
            </a:r>
          </a:p>
        </p:txBody>
      </p:sp>
      <p:sp>
        <p:nvSpPr>
          <p:cNvPr id="17413" name="Text Box 5"/>
          <p:cNvSpPr txBox="1">
            <a:spLocks noChangeArrowheads="1"/>
          </p:cNvSpPr>
          <p:nvPr/>
        </p:nvSpPr>
        <p:spPr bwMode="auto">
          <a:xfrm>
            <a:off x="3124200" y="6356350"/>
            <a:ext cx="286385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14" name="Rectangle 6"/>
          <p:cNvSpPr>
            <a:spLocks noGrp="1" noChangeArrowheads="1"/>
          </p:cNvSpPr>
          <p:nvPr>
            <p:ph type="sldNum"/>
          </p:nvPr>
        </p:nvSpPr>
        <p:spPr bwMode="auto">
          <a:xfrm>
            <a:off x="6553200" y="6259513"/>
            <a:ext cx="2078038"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FontTx/>
              <a:buNone/>
              <a:tabLst>
                <a:tab pos="723900" algn="l"/>
                <a:tab pos="1447800" algn="l"/>
              </a:tabLst>
              <a:defRPr sz="1800">
                <a:solidFill>
                  <a:srgbClr val="000000"/>
                </a:solidFill>
                <a:latin typeface="+mn-lt"/>
                <a:cs typeface="+mn-cs"/>
              </a:defRPr>
            </a:lvl1pPr>
          </a:lstStyle>
          <a:p>
            <a:pPr>
              <a:defRPr/>
            </a:pPr>
            <a:fld id="{6FEB07ED-2289-FF43-A028-95464DDAF226}" type="slidenum">
              <a:rPr lang="en-US"/>
              <a:pPr>
                <a:defRPr/>
              </a:pPr>
              <a:t>‹#›</a:t>
            </a:fld>
            <a:fld id="{2E67B163-A3E5-AF4E-B210-E401FA71A39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p:txStyles>
    <p:titleStyle>
      <a:lvl1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2pPr>
      <a:lvl3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3pPr>
      <a:lvl4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4pPr>
      <a:lvl5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5pPr>
      <a:lvl6pPr marL="25146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6pPr>
      <a:lvl7pPr marL="29718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7pPr>
      <a:lvl8pPr marL="34290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8pPr>
      <a:lvl9pPr marL="38862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9pPr>
    </p:titleStyle>
    <p:bodyStyle>
      <a:lvl1pPr marL="342900" indent="-342900" algn="l" defTabSz="449263" rtl="0" eaLnBrk="0" fontAlgn="base" hangingPunct="0">
        <a:lnSpc>
          <a:spcPct val="112000"/>
        </a:lnSpc>
        <a:spcBef>
          <a:spcPct val="0"/>
        </a:spcBef>
        <a:spcAft>
          <a:spcPts val="1425"/>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lnSpc>
          <a:spcPct val="112000"/>
        </a:lnSpc>
        <a:spcBef>
          <a:spcPct val="0"/>
        </a:spcBef>
        <a:spcAft>
          <a:spcPts val="1138"/>
        </a:spcAft>
        <a:buClr>
          <a:srgbClr val="000000"/>
        </a:buClr>
        <a:buSzPct val="100000"/>
        <a:buFont typeface="Times New Roman" charset="0"/>
        <a:defRPr sz="2400">
          <a:solidFill>
            <a:srgbClr val="000000"/>
          </a:solidFill>
          <a:latin typeface="+mn-lt"/>
          <a:ea typeface="+mn-ea"/>
          <a:cs typeface="+mn-cs"/>
        </a:defRPr>
      </a:lvl2pPr>
      <a:lvl3pPr marL="1143000" indent="-228600" algn="l" defTabSz="449263" rtl="0" eaLnBrk="0" fontAlgn="base" hangingPunct="0">
        <a:lnSpc>
          <a:spcPct val="112000"/>
        </a:lnSpc>
        <a:spcBef>
          <a:spcPct val="0"/>
        </a:spcBef>
        <a:spcAft>
          <a:spcPts val="850"/>
        </a:spcAft>
        <a:buClr>
          <a:srgbClr val="000000"/>
        </a:buClr>
        <a:buSzPct val="100000"/>
        <a:buFont typeface="Times New Roman" charset="0"/>
        <a:defRPr sz="2000">
          <a:solidFill>
            <a:srgbClr val="000000"/>
          </a:solidFill>
          <a:latin typeface="+mn-lt"/>
          <a:ea typeface="+mn-ea"/>
          <a:cs typeface="+mn-cs"/>
        </a:defRPr>
      </a:lvl3pPr>
      <a:lvl4pPr marL="1600200" indent="-228600" algn="l" defTabSz="449263" rtl="0" eaLnBrk="0" fontAlgn="base" hangingPunct="0">
        <a:lnSpc>
          <a:spcPct val="112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685800" y="2054225"/>
            <a:ext cx="7716838" cy="159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ctr" anchorCtr="0" compatLnSpc="1">
            <a:prstTxWarp prst="textNoShape">
              <a:avLst/>
            </a:prstTxWarp>
          </a:bodyPr>
          <a:lstStyle/>
          <a:p>
            <a:pPr lvl="0"/>
            <a:r>
              <a:rPr lang="en-GB"/>
              <a:t>Click to edit the title text format</a:t>
            </a:r>
          </a:p>
        </p:txBody>
      </p:sp>
      <p:sp>
        <p:nvSpPr>
          <p:cNvPr id="3074" name="Rectangle 2"/>
          <p:cNvSpPr>
            <a:spLocks noChangeArrowheads="1"/>
          </p:cNvSpPr>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800">
                <a:solidFill>
                  <a:srgbClr val="8B8B8B"/>
                </a:solidFill>
                <a:latin typeface="Calibri" charset="0"/>
              </a:rPr>
              <a:t>Click to edit Master subtitle style</a:t>
            </a:r>
          </a:p>
        </p:txBody>
      </p:sp>
      <p:sp>
        <p:nvSpPr>
          <p:cNvPr id="3075" name="Rectangle 3"/>
          <p:cNvSpPr>
            <a:spLocks noGrp="1" noChangeArrowheads="1"/>
          </p:cNvSpPr>
          <p:nvPr>
            <p:ph type="dt"/>
          </p:nvPr>
        </p:nvSpPr>
        <p:spPr bwMode="auto">
          <a:xfrm>
            <a:off x="457200" y="6257925"/>
            <a:ext cx="2078038"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FontTx/>
              <a:buNone/>
              <a:tabLst>
                <a:tab pos="723900" algn="l"/>
                <a:tab pos="1447800" algn="l"/>
              </a:tabLst>
              <a:defRPr sz="1800">
                <a:solidFill>
                  <a:srgbClr val="000000"/>
                </a:solidFill>
                <a:latin typeface="+mn-lt"/>
                <a:cs typeface="+mn-cs"/>
              </a:defRPr>
            </a:lvl1pPr>
          </a:lstStyle>
          <a:p>
            <a:pPr>
              <a:defRPr/>
            </a:pPr>
            <a:r>
              <a:rPr lang="en-US"/>
              <a:t>2/23/10</a:t>
            </a:r>
          </a:p>
        </p:txBody>
      </p:sp>
      <p:sp>
        <p:nvSpPr>
          <p:cNvPr id="3076" name="Text Box 4"/>
          <p:cNvSpPr txBox="1">
            <a:spLocks noChangeArrowheads="1"/>
          </p:cNvSpPr>
          <p:nvPr/>
        </p:nvSpPr>
        <p:spPr bwMode="auto">
          <a:xfrm>
            <a:off x="3124200" y="6356350"/>
            <a:ext cx="286385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7" name="Rectangle 5"/>
          <p:cNvSpPr>
            <a:spLocks noGrp="1" noChangeArrowheads="1"/>
          </p:cNvSpPr>
          <p:nvPr>
            <p:ph type="sldNum"/>
          </p:nvPr>
        </p:nvSpPr>
        <p:spPr bwMode="auto">
          <a:xfrm>
            <a:off x="6553200" y="6259513"/>
            <a:ext cx="2078038"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FontTx/>
              <a:buNone/>
              <a:tabLst>
                <a:tab pos="723900" algn="l"/>
                <a:tab pos="1447800" algn="l"/>
              </a:tabLst>
              <a:defRPr sz="1800">
                <a:solidFill>
                  <a:srgbClr val="000000"/>
                </a:solidFill>
                <a:latin typeface="+mn-lt"/>
                <a:cs typeface="+mn-cs"/>
              </a:defRPr>
            </a:lvl1pPr>
          </a:lstStyle>
          <a:p>
            <a:pPr>
              <a:defRPr/>
            </a:pPr>
            <a:fld id="{702E8498-1DC5-2443-8B93-F15ABCDDE008}" type="slidenum">
              <a:rPr lang="en-US"/>
              <a:pPr>
                <a:defRPr/>
              </a:pPr>
              <a:t>‹#›</a:t>
            </a:fld>
            <a:fld id="{E5AA3344-AC2D-414F-9CF0-69FDDBD671BE}" type="slidenum">
              <a:rPr lang="en-US"/>
              <a:pPr>
                <a:defRPr/>
              </a:pPr>
              <a:t>‹#›</a:t>
            </a:fld>
            <a:endParaRPr lang="en-US"/>
          </a:p>
        </p:txBody>
      </p:sp>
      <p:sp>
        <p:nvSpPr>
          <p:cNvPr id="3078" name="Rectangle 6"/>
          <p:cNvSpPr>
            <a:spLocks noGrp="1" noChangeArrowheads="1"/>
          </p:cNvSpPr>
          <p:nvPr>
            <p:ph type="body" idx="1"/>
          </p:nvPr>
        </p:nvSpPr>
        <p:spPr bwMode="auto">
          <a:xfrm>
            <a:off x="457200" y="1604963"/>
            <a:ext cx="8174038" cy="4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ftr="0"/>
  <p:txStyles>
    <p:titleStyle>
      <a:lvl1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2pPr>
      <a:lvl3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3pPr>
      <a:lvl4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4pPr>
      <a:lvl5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5pPr>
      <a:lvl6pPr marL="25146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6pPr>
      <a:lvl7pPr marL="29718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7pPr>
      <a:lvl8pPr marL="34290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8pPr>
      <a:lvl9pPr marL="38862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9pPr>
    </p:titleStyle>
    <p:bodyStyle>
      <a:lvl1pPr marL="342900" indent="-342900" algn="l" defTabSz="449263" rtl="0" eaLnBrk="0" fontAlgn="base" hangingPunct="0">
        <a:lnSpc>
          <a:spcPct val="112000"/>
        </a:lnSpc>
        <a:spcBef>
          <a:spcPct val="0"/>
        </a:spcBef>
        <a:spcAft>
          <a:spcPts val="1425"/>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lnSpc>
          <a:spcPct val="112000"/>
        </a:lnSpc>
        <a:spcBef>
          <a:spcPct val="0"/>
        </a:spcBef>
        <a:spcAft>
          <a:spcPts val="1138"/>
        </a:spcAft>
        <a:buClr>
          <a:srgbClr val="000000"/>
        </a:buClr>
        <a:buSzPct val="100000"/>
        <a:buFont typeface="Times New Roman" charset="0"/>
        <a:defRPr sz="2400">
          <a:solidFill>
            <a:srgbClr val="000000"/>
          </a:solidFill>
          <a:latin typeface="+mn-lt"/>
          <a:ea typeface="+mn-ea"/>
          <a:cs typeface="+mn-cs"/>
        </a:defRPr>
      </a:lvl2pPr>
      <a:lvl3pPr marL="1143000" indent="-228600" algn="l" defTabSz="449263" rtl="0" eaLnBrk="0" fontAlgn="base" hangingPunct="0">
        <a:lnSpc>
          <a:spcPct val="112000"/>
        </a:lnSpc>
        <a:spcBef>
          <a:spcPct val="0"/>
        </a:spcBef>
        <a:spcAft>
          <a:spcPts val="850"/>
        </a:spcAft>
        <a:buClr>
          <a:srgbClr val="000000"/>
        </a:buClr>
        <a:buSzPct val="100000"/>
        <a:buFont typeface="Times New Roman" charset="0"/>
        <a:defRPr sz="2000">
          <a:solidFill>
            <a:srgbClr val="000000"/>
          </a:solidFill>
          <a:latin typeface="+mn-lt"/>
          <a:ea typeface="+mn-ea"/>
          <a:cs typeface="+mn-cs"/>
        </a:defRPr>
      </a:lvl3pPr>
      <a:lvl4pPr marL="1600200" indent="-228600" algn="l" defTabSz="449263" rtl="0" eaLnBrk="0" fontAlgn="base" hangingPunct="0">
        <a:lnSpc>
          <a:spcPct val="112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3124200" y="6356350"/>
            <a:ext cx="2865438"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98" name="Rectangle 2"/>
          <p:cNvSpPr>
            <a:spLocks noGrp="1" noChangeArrowheads="1"/>
          </p:cNvSpPr>
          <p:nvPr>
            <p:ph type="sldNum"/>
          </p:nvPr>
        </p:nvSpPr>
        <p:spPr bwMode="auto">
          <a:xfrm>
            <a:off x="6553200" y="6356350"/>
            <a:ext cx="2079625"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FontTx/>
              <a:buNone/>
              <a:tabLst>
                <a:tab pos="723900" algn="l"/>
                <a:tab pos="1447800" algn="l"/>
              </a:tabLst>
              <a:defRPr sz="1800">
                <a:solidFill>
                  <a:srgbClr val="000000"/>
                </a:solidFill>
                <a:latin typeface="+mn-lt"/>
                <a:cs typeface="+mn-cs"/>
              </a:defRPr>
            </a:lvl1pPr>
          </a:lstStyle>
          <a:p>
            <a:pPr>
              <a:defRPr/>
            </a:pPr>
            <a:fld id="{B486CE0B-44B6-5A45-BE39-F19EE36B7D3A}" type="slidenum">
              <a:rPr lang="en-US"/>
              <a:pPr>
                <a:defRPr/>
              </a:pPr>
              <a:t>‹#›</a:t>
            </a:fld>
            <a:fld id="{CD17EFED-B52F-1F4C-9243-1A55CA17072D}" type="slidenum">
              <a:rPr lang="en-US"/>
              <a:pPr>
                <a:defRPr/>
              </a:pPr>
              <a:t>‹#›</a:t>
            </a:fld>
            <a:endParaRPr lang="en-US"/>
          </a:p>
        </p:txBody>
      </p:sp>
      <p:sp>
        <p:nvSpPr>
          <p:cNvPr id="4099" name="Rectangle 3"/>
          <p:cNvSpPr>
            <a:spLocks noGrp="1" noChangeArrowheads="1"/>
          </p:cNvSpPr>
          <p:nvPr>
            <p:ph type="title"/>
          </p:nvPr>
        </p:nvSpPr>
        <p:spPr bwMode="auto">
          <a:xfrm>
            <a:off x="457200" y="273050"/>
            <a:ext cx="8175625" cy="1090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4100" name="Rectangle 4"/>
          <p:cNvSpPr>
            <a:spLocks noGrp="1" noChangeArrowheads="1"/>
          </p:cNvSpPr>
          <p:nvPr>
            <p:ph type="body" idx="1"/>
          </p:nvPr>
        </p:nvSpPr>
        <p:spPr bwMode="auto">
          <a:xfrm>
            <a:off x="457200" y="1604963"/>
            <a:ext cx="8175625" cy="4471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2pPr>
      <a:lvl3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3pPr>
      <a:lvl4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4pPr>
      <a:lvl5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5pPr>
      <a:lvl6pPr marL="25146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6pPr>
      <a:lvl7pPr marL="29718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7pPr>
      <a:lvl8pPr marL="34290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8pPr>
      <a:lvl9pPr marL="38862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9pPr>
    </p:titleStyle>
    <p:bodyStyle>
      <a:lvl1pPr marL="342900" indent="-342900" algn="l" defTabSz="449263" rtl="0" eaLnBrk="0" fontAlgn="base" hangingPunct="0">
        <a:lnSpc>
          <a:spcPct val="112000"/>
        </a:lnSpc>
        <a:spcBef>
          <a:spcPct val="0"/>
        </a:spcBef>
        <a:spcAft>
          <a:spcPts val="1425"/>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lnSpc>
          <a:spcPct val="112000"/>
        </a:lnSpc>
        <a:spcBef>
          <a:spcPct val="0"/>
        </a:spcBef>
        <a:spcAft>
          <a:spcPts val="1138"/>
        </a:spcAft>
        <a:buClr>
          <a:srgbClr val="000000"/>
        </a:buClr>
        <a:buSzPct val="100000"/>
        <a:buFont typeface="Times New Roman" charset="0"/>
        <a:defRPr sz="2400">
          <a:solidFill>
            <a:srgbClr val="000000"/>
          </a:solidFill>
          <a:latin typeface="+mn-lt"/>
          <a:ea typeface="+mn-ea"/>
          <a:cs typeface="+mn-cs"/>
        </a:defRPr>
      </a:lvl2pPr>
      <a:lvl3pPr marL="1143000" indent="-228600" algn="l" defTabSz="449263" rtl="0" eaLnBrk="0" fontAlgn="base" hangingPunct="0">
        <a:lnSpc>
          <a:spcPct val="112000"/>
        </a:lnSpc>
        <a:spcBef>
          <a:spcPct val="0"/>
        </a:spcBef>
        <a:spcAft>
          <a:spcPts val="850"/>
        </a:spcAft>
        <a:buClr>
          <a:srgbClr val="000000"/>
        </a:buClr>
        <a:buSzPct val="100000"/>
        <a:buFont typeface="Times New Roman" charset="0"/>
        <a:defRPr sz="2000">
          <a:solidFill>
            <a:srgbClr val="000000"/>
          </a:solidFill>
          <a:latin typeface="+mn-lt"/>
          <a:ea typeface="+mn-ea"/>
          <a:cs typeface="+mn-cs"/>
        </a:defRPr>
      </a:lvl3pPr>
      <a:lvl4pPr marL="1600200" indent="-228600" algn="l" defTabSz="449263" rtl="0" eaLnBrk="0" fontAlgn="base" hangingPunct="0">
        <a:lnSpc>
          <a:spcPct val="112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457200" y="274638"/>
            <a:ext cx="8178800" cy="109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ctr" anchorCtr="0" compatLnSpc="1">
            <a:prstTxWarp prst="textNoShape">
              <a:avLst/>
            </a:prstTxWarp>
          </a:bodyPr>
          <a:lstStyle/>
          <a:p>
            <a:pPr lvl="0"/>
            <a:r>
              <a:rPr lang="en-GB"/>
              <a:t>Click to edit the title text format</a:t>
            </a:r>
          </a:p>
        </p:txBody>
      </p:sp>
      <p:sp>
        <p:nvSpPr>
          <p:cNvPr id="5122" name="Rectangle 2"/>
          <p:cNvSpPr>
            <a:spLocks noGrp="1" noChangeArrowheads="1"/>
          </p:cNvSpPr>
          <p:nvPr>
            <p:ph type="body" idx="1"/>
          </p:nvPr>
        </p:nvSpPr>
        <p:spPr bwMode="auto">
          <a:xfrm>
            <a:off x="457200" y="1600200"/>
            <a:ext cx="8178800" cy="4475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73080" rIns="90000" bIns="450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123" name="Text Box 3"/>
          <p:cNvSpPr txBox="1">
            <a:spLocks noChangeArrowheads="1"/>
          </p:cNvSpPr>
          <p:nvPr/>
        </p:nvSpPr>
        <p:spPr bwMode="auto">
          <a:xfrm>
            <a:off x="457200" y="6356350"/>
            <a:ext cx="2106613" cy="577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24" name="Text Box 4"/>
          <p:cNvSpPr txBox="1">
            <a:spLocks noChangeArrowheads="1"/>
          </p:cNvSpPr>
          <p:nvPr/>
        </p:nvSpPr>
        <p:spPr bwMode="auto">
          <a:xfrm>
            <a:off x="3124200" y="6356350"/>
            <a:ext cx="2868613"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25" name="Rectangle 5"/>
          <p:cNvSpPr>
            <a:spLocks noGrp="1" noChangeArrowheads="1"/>
          </p:cNvSpPr>
          <p:nvPr>
            <p:ph type="sldNum"/>
          </p:nvPr>
        </p:nvSpPr>
        <p:spPr bwMode="auto">
          <a:xfrm>
            <a:off x="6553200" y="6356350"/>
            <a:ext cx="2082800" cy="598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buClrTx/>
              <a:buFontTx/>
              <a:buNone/>
              <a:tabLst>
                <a:tab pos="723900" algn="l"/>
                <a:tab pos="1447800" algn="l"/>
              </a:tabLst>
              <a:defRPr sz="1800">
                <a:solidFill>
                  <a:srgbClr val="000000"/>
                </a:solidFill>
                <a:latin typeface="+mn-lt"/>
                <a:cs typeface="+mn-cs"/>
              </a:defRPr>
            </a:lvl1pPr>
          </a:lstStyle>
          <a:p>
            <a:pPr>
              <a:defRPr/>
            </a:pPr>
            <a:fld id="{73DB20DB-5887-C741-93BD-7E212506402D}" type="slidenum">
              <a:rPr lang="en-US"/>
              <a:pPr>
                <a:defRPr/>
              </a:pPr>
              <a:t>‹#›</a:t>
            </a:fld>
            <a:fld id="{AC811ED9-7C90-A048-8CFF-2ED0E6852AD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2pPr>
      <a:lvl3pPr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3pPr>
      <a:lvl4pPr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4pPr>
      <a:lvl5pPr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5pPr>
      <a:lvl6pPr marL="2514600" indent="-228600"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6pPr>
      <a:lvl7pPr marL="2971800" indent="-228600"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7pPr>
      <a:lvl8pPr marL="3429000" indent="-228600"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8pPr>
      <a:lvl9pPr marL="3886200" indent="-228600"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charset="0"/>
        <a:defRPr sz="24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charset="0"/>
        <a:defRPr sz="20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457200" y="274638"/>
            <a:ext cx="8180388" cy="1093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ctr" anchorCtr="0" compatLnSpc="1">
            <a:prstTxWarp prst="textNoShape">
              <a:avLst/>
            </a:prstTxWarp>
          </a:bodyPr>
          <a:lstStyle/>
          <a:p>
            <a:pPr lvl="0"/>
            <a:r>
              <a:rPr lang="en-GB"/>
              <a:t>Click to edit the title text format</a:t>
            </a:r>
          </a:p>
        </p:txBody>
      </p:sp>
      <p:sp>
        <p:nvSpPr>
          <p:cNvPr id="6146" name="Rectangle 2"/>
          <p:cNvSpPr>
            <a:spLocks noGrp="1" noChangeArrowheads="1"/>
          </p:cNvSpPr>
          <p:nvPr>
            <p:ph type="body" idx="1"/>
          </p:nvPr>
        </p:nvSpPr>
        <p:spPr bwMode="auto">
          <a:xfrm>
            <a:off x="457200" y="1600200"/>
            <a:ext cx="8180388" cy="4476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73080" rIns="90000" bIns="450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6147" name="Text Box 3"/>
          <p:cNvSpPr txBox="1">
            <a:spLocks noChangeArrowheads="1"/>
          </p:cNvSpPr>
          <p:nvPr/>
        </p:nvSpPr>
        <p:spPr bwMode="auto">
          <a:xfrm>
            <a:off x="3124200" y="6356350"/>
            <a:ext cx="287020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48" name="Rectangle 4"/>
          <p:cNvSpPr>
            <a:spLocks noGrp="1" noChangeArrowheads="1"/>
          </p:cNvSpPr>
          <p:nvPr>
            <p:ph type="sldNum"/>
          </p:nvPr>
        </p:nvSpPr>
        <p:spPr bwMode="auto">
          <a:xfrm>
            <a:off x="6553200" y="6356350"/>
            <a:ext cx="2084388" cy="598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buClrTx/>
              <a:buFontTx/>
              <a:buNone/>
              <a:tabLst>
                <a:tab pos="723900" algn="l"/>
                <a:tab pos="1447800" algn="l"/>
              </a:tabLst>
              <a:defRPr sz="1800">
                <a:solidFill>
                  <a:srgbClr val="000000"/>
                </a:solidFill>
                <a:latin typeface="+mn-lt"/>
                <a:cs typeface="+mn-cs"/>
              </a:defRPr>
            </a:lvl1pPr>
          </a:lstStyle>
          <a:p>
            <a:pPr>
              <a:defRPr/>
            </a:pPr>
            <a:fld id="{EEAB1B82-C5EF-C443-ADCA-DD7423F7B912}" type="slidenum">
              <a:rPr lang="en-US"/>
              <a:pPr>
                <a:defRPr/>
              </a:pPr>
              <a:t>‹#›</a:t>
            </a:fld>
            <a:fld id="{E1C20CFE-ADA9-0646-9E6E-F5DD73C4DF5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2pPr>
      <a:lvl3pPr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3pPr>
      <a:lvl4pPr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4pPr>
      <a:lvl5pPr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5pPr>
      <a:lvl6pPr marL="2514600" indent="-228600"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6pPr>
      <a:lvl7pPr marL="2971800" indent="-228600"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7pPr>
      <a:lvl8pPr marL="3429000" indent="-228600"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8pPr>
      <a:lvl9pPr marL="3886200" indent="-228600"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charset="0"/>
        <a:defRPr sz="24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charset="0"/>
        <a:defRPr sz="20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7169" name="Rectangle 1"/>
          <p:cNvSpPr>
            <a:spLocks noChangeArrowheads="1"/>
          </p:cNvSpPr>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800">
                <a:solidFill>
                  <a:srgbClr val="8B8B8B"/>
                </a:solidFill>
                <a:latin typeface="Calibri" charset="0"/>
              </a:rPr>
              <a:t>Click to edit Master subtitle style</a:t>
            </a:r>
          </a:p>
        </p:txBody>
      </p:sp>
      <p:sp>
        <p:nvSpPr>
          <p:cNvPr id="7170" name="Rectangle 2"/>
          <p:cNvSpPr>
            <a:spLocks noGrp="1" noChangeArrowheads="1"/>
          </p:cNvSpPr>
          <p:nvPr>
            <p:ph type="title"/>
          </p:nvPr>
        </p:nvSpPr>
        <p:spPr bwMode="auto">
          <a:xfrm>
            <a:off x="685800" y="2054225"/>
            <a:ext cx="7716838" cy="159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ctr" anchorCtr="0" compatLnSpc="1">
            <a:prstTxWarp prst="textNoShape">
              <a:avLst/>
            </a:prstTxWarp>
          </a:bodyPr>
          <a:lstStyle/>
          <a:p>
            <a:pPr lvl="0"/>
            <a:r>
              <a:rPr lang="en-GB"/>
              <a:t>Click to edit the title text format</a:t>
            </a:r>
          </a:p>
        </p:txBody>
      </p:sp>
      <p:sp>
        <p:nvSpPr>
          <p:cNvPr id="7171" name="Rectangle 3"/>
          <p:cNvSpPr>
            <a:spLocks noGrp="1" noChangeArrowheads="1"/>
          </p:cNvSpPr>
          <p:nvPr>
            <p:ph type="body" idx="1"/>
          </p:nvPr>
        </p:nvSpPr>
        <p:spPr bwMode="auto">
          <a:xfrm>
            <a:off x="457200" y="1604963"/>
            <a:ext cx="8174038" cy="4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7172" name="Rectangle 4"/>
          <p:cNvSpPr>
            <a:spLocks noGrp="1" noChangeArrowheads="1"/>
          </p:cNvSpPr>
          <p:nvPr>
            <p:ph type="dt"/>
          </p:nvPr>
        </p:nvSpPr>
        <p:spPr bwMode="auto">
          <a:xfrm>
            <a:off x="457200" y="6257925"/>
            <a:ext cx="2078038"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FontTx/>
              <a:buNone/>
              <a:tabLst>
                <a:tab pos="723900" algn="l"/>
                <a:tab pos="1447800" algn="l"/>
              </a:tabLst>
              <a:defRPr sz="1800">
                <a:solidFill>
                  <a:srgbClr val="000000"/>
                </a:solidFill>
                <a:latin typeface="+mn-lt"/>
                <a:cs typeface="+mn-cs"/>
              </a:defRPr>
            </a:lvl1pPr>
          </a:lstStyle>
          <a:p>
            <a:pPr>
              <a:defRPr/>
            </a:pPr>
            <a:r>
              <a:rPr lang="en-US"/>
              <a:t>2/23/10</a:t>
            </a:r>
          </a:p>
        </p:txBody>
      </p:sp>
      <p:sp>
        <p:nvSpPr>
          <p:cNvPr id="7173" name="Text Box 5"/>
          <p:cNvSpPr txBox="1">
            <a:spLocks noChangeArrowheads="1"/>
          </p:cNvSpPr>
          <p:nvPr/>
        </p:nvSpPr>
        <p:spPr bwMode="auto">
          <a:xfrm>
            <a:off x="3124200" y="6356350"/>
            <a:ext cx="286385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174" name="Rectangle 6"/>
          <p:cNvSpPr>
            <a:spLocks noGrp="1" noChangeArrowheads="1"/>
          </p:cNvSpPr>
          <p:nvPr>
            <p:ph type="sldNum"/>
          </p:nvPr>
        </p:nvSpPr>
        <p:spPr bwMode="auto">
          <a:xfrm>
            <a:off x="6553200" y="6259513"/>
            <a:ext cx="2078038"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FontTx/>
              <a:buNone/>
              <a:tabLst>
                <a:tab pos="723900" algn="l"/>
                <a:tab pos="1447800" algn="l"/>
              </a:tabLst>
              <a:defRPr sz="1800">
                <a:solidFill>
                  <a:srgbClr val="000000"/>
                </a:solidFill>
                <a:latin typeface="+mn-lt"/>
                <a:cs typeface="+mn-cs"/>
              </a:defRPr>
            </a:lvl1pPr>
          </a:lstStyle>
          <a:p>
            <a:pPr>
              <a:defRPr/>
            </a:pPr>
            <a:fld id="{8661AA71-113A-6345-AB75-CEEA5C5E7091}" type="slidenum">
              <a:rPr lang="en-US"/>
              <a:pPr>
                <a:defRPr/>
              </a:pPr>
              <a:t>‹#›</a:t>
            </a:fld>
            <a:fld id="{0DB9DB7B-42F6-2E48-BE4B-93A88DC91A4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hf sldNum="0" hdr="0" ftr="0"/>
  <p:txStyles>
    <p:titleStyle>
      <a:lvl1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2pPr>
      <a:lvl3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3pPr>
      <a:lvl4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4pPr>
      <a:lvl5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5pPr>
      <a:lvl6pPr marL="25146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6pPr>
      <a:lvl7pPr marL="29718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7pPr>
      <a:lvl8pPr marL="34290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8pPr>
      <a:lvl9pPr marL="38862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9pPr>
    </p:titleStyle>
    <p:bodyStyle>
      <a:lvl1pPr marL="342900" indent="-342900" algn="l" defTabSz="449263" rtl="0" eaLnBrk="0" fontAlgn="base" hangingPunct="0">
        <a:lnSpc>
          <a:spcPct val="112000"/>
        </a:lnSpc>
        <a:spcBef>
          <a:spcPct val="0"/>
        </a:spcBef>
        <a:spcAft>
          <a:spcPts val="1425"/>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lnSpc>
          <a:spcPct val="112000"/>
        </a:lnSpc>
        <a:spcBef>
          <a:spcPct val="0"/>
        </a:spcBef>
        <a:spcAft>
          <a:spcPts val="1138"/>
        </a:spcAft>
        <a:buClr>
          <a:srgbClr val="000000"/>
        </a:buClr>
        <a:buSzPct val="100000"/>
        <a:buFont typeface="Times New Roman" charset="0"/>
        <a:defRPr sz="2400">
          <a:solidFill>
            <a:srgbClr val="000000"/>
          </a:solidFill>
          <a:latin typeface="+mn-lt"/>
          <a:ea typeface="+mn-ea"/>
          <a:cs typeface="+mn-cs"/>
        </a:defRPr>
      </a:lvl2pPr>
      <a:lvl3pPr marL="1143000" indent="-228600" algn="l" defTabSz="449263" rtl="0" eaLnBrk="0" fontAlgn="base" hangingPunct="0">
        <a:lnSpc>
          <a:spcPct val="112000"/>
        </a:lnSpc>
        <a:spcBef>
          <a:spcPct val="0"/>
        </a:spcBef>
        <a:spcAft>
          <a:spcPts val="850"/>
        </a:spcAft>
        <a:buClr>
          <a:srgbClr val="000000"/>
        </a:buClr>
        <a:buSzPct val="100000"/>
        <a:buFont typeface="Times New Roman" charset="0"/>
        <a:defRPr sz="2000">
          <a:solidFill>
            <a:srgbClr val="000000"/>
          </a:solidFill>
          <a:latin typeface="+mn-lt"/>
          <a:ea typeface="+mn-ea"/>
          <a:cs typeface="+mn-cs"/>
        </a:defRPr>
      </a:lvl3pPr>
      <a:lvl4pPr marL="1600200" indent="-228600" algn="l" defTabSz="449263" rtl="0" eaLnBrk="0" fontAlgn="base" hangingPunct="0">
        <a:lnSpc>
          <a:spcPct val="112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8193" name="Rectangle 1"/>
          <p:cNvSpPr>
            <a:spLocks noChangeArrowheads="1"/>
          </p:cNvSpPr>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800">
                <a:solidFill>
                  <a:srgbClr val="8B8B8B"/>
                </a:solidFill>
                <a:latin typeface="Calibri" charset="0"/>
              </a:rPr>
              <a:t>Click to edit Master subtitle style</a:t>
            </a:r>
          </a:p>
        </p:txBody>
      </p:sp>
      <p:sp>
        <p:nvSpPr>
          <p:cNvPr id="8194" name="Rectangle 2"/>
          <p:cNvSpPr>
            <a:spLocks noGrp="1" noChangeArrowheads="1"/>
          </p:cNvSpPr>
          <p:nvPr>
            <p:ph type="title"/>
          </p:nvPr>
        </p:nvSpPr>
        <p:spPr bwMode="auto">
          <a:xfrm>
            <a:off x="685800" y="2054225"/>
            <a:ext cx="7716838" cy="159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ctr" anchorCtr="0" compatLnSpc="1">
            <a:prstTxWarp prst="textNoShape">
              <a:avLst/>
            </a:prstTxWarp>
          </a:bodyPr>
          <a:lstStyle/>
          <a:p>
            <a:pPr lvl="0"/>
            <a:r>
              <a:rPr lang="en-GB"/>
              <a:t>Click to edit the title text format</a:t>
            </a:r>
          </a:p>
        </p:txBody>
      </p:sp>
      <p:sp>
        <p:nvSpPr>
          <p:cNvPr id="8195" name="Rectangle 3"/>
          <p:cNvSpPr>
            <a:spLocks noGrp="1" noChangeArrowheads="1"/>
          </p:cNvSpPr>
          <p:nvPr>
            <p:ph type="body" idx="1"/>
          </p:nvPr>
        </p:nvSpPr>
        <p:spPr bwMode="auto">
          <a:xfrm>
            <a:off x="457200" y="1604963"/>
            <a:ext cx="8174038" cy="4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8196" name="Rectangle 4"/>
          <p:cNvSpPr>
            <a:spLocks noGrp="1" noChangeArrowheads="1"/>
          </p:cNvSpPr>
          <p:nvPr>
            <p:ph type="dt"/>
          </p:nvPr>
        </p:nvSpPr>
        <p:spPr bwMode="auto">
          <a:xfrm>
            <a:off x="457200" y="6257925"/>
            <a:ext cx="2078038"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FontTx/>
              <a:buNone/>
              <a:tabLst>
                <a:tab pos="723900" algn="l"/>
                <a:tab pos="1447800" algn="l"/>
              </a:tabLst>
              <a:defRPr sz="1800">
                <a:solidFill>
                  <a:srgbClr val="000000"/>
                </a:solidFill>
                <a:latin typeface="+mn-lt"/>
                <a:cs typeface="+mn-cs"/>
              </a:defRPr>
            </a:lvl1pPr>
          </a:lstStyle>
          <a:p>
            <a:pPr>
              <a:defRPr/>
            </a:pPr>
            <a:r>
              <a:rPr lang="en-US"/>
              <a:t>2/23/10</a:t>
            </a:r>
          </a:p>
        </p:txBody>
      </p:sp>
      <p:sp>
        <p:nvSpPr>
          <p:cNvPr id="8197" name="Text Box 5"/>
          <p:cNvSpPr txBox="1">
            <a:spLocks noChangeArrowheads="1"/>
          </p:cNvSpPr>
          <p:nvPr/>
        </p:nvSpPr>
        <p:spPr bwMode="auto">
          <a:xfrm>
            <a:off x="3124200" y="6356350"/>
            <a:ext cx="286385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198" name="Rectangle 6"/>
          <p:cNvSpPr>
            <a:spLocks noGrp="1" noChangeArrowheads="1"/>
          </p:cNvSpPr>
          <p:nvPr>
            <p:ph type="sldNum"/>
          </p:nvPr>
        </p:nvSpPr>
        <p:spPr bwMode="auto">
          <a:xfrm>
            <a:off x="6553200" y="6259513"/>
            <a:ext cx="2078038"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FontTx/>
              <a:buNone/>
              <a:tabLst>
                <a:tab pos="723900" algn="l"/>
                <a:tab pos="1447800" algn="l"/>
              </a:tabLst>
              <a:defRPr sz="1800">
                <a:solidFill>
                  <a:srgbClr val="000000"/>
                </a:solidFill>
                <a:latin typeface="+mn-lt"/>
                <a:cs typeface="+mn-cs"/>
              </a:defRPr>
            </a:lvl1pPr>
          </a:lstStyle>
          <a:p>
            <a:pPr>
              <a:defRPr/>
            </a:pPr>
            <a:fld id="{51F5D217-03EC-9F44-8B1B-14BBAD47D36E}" type="slidenum">
              <a:rPr lang="en-US"/>
              <a:pPr>
                <a:defRPr/>
              </a:pPr>
              <a:t>‹#›</a:t>
            </a:fld>
            <a:fld id="{EE080433-2036-CC44-B0C5-CEEF7988CD4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hf sldNum="0" hdr="0" ftr="0"/>
  <p:txStyles>
    <p:titleStyle>
      <a:lvl1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2pPr>
      <a:lvl3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3pPr>
      <a:lvl4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4pPr>
      <a:lvl5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5pPr>
      <a:lvl6pPr marL="25146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6pPr>
      <a:lvl7pPr marL="29718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7pPr>
      <a:lvl8pPr marL="34290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8pPr>
      <a:lvl9pPr marL="38862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9pPr>
    </p:titleStyle>
    <p:bodyStyle>
      <a:lvl1pPr marL="342900" indent="-342900" algn="l" defTabSz="449263" rtl="0" eaLnBrk="0" fontAlgn="base" hangingPunct="0">
        <a:lnSpc>
          <a:spcPct val="112000"/>
        </a:lnSpc>
        <a:spcBef>
          <a:spcPct val="0"/>
        </a:spcBef>
        <a:spcAft>
          <a:spcPts val="1425"/>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lnSpc>
          <a:spcPct val="112000"/>
        </a:lnSpc>
        <a:spcBef>
          <a:spcPct val="0"/>
        </a:spcBef>
        <a:spcAft>
          <a:spcPts val="1138"/>
        </a:spcAft>
        <a:buClr>
          <a:srgbClr val="000000"/>
        </a:buClr>
        <a:buSzPct val="100000"/>
        <a:buFont typeface="Times New Roman" charset="0"/>
        <a:defRPr sz="2400">
          <a:solidFill>
            <a:srgbClr val="000000"/>
          </a:solidFill>
          <a:latin typeface="+mn-lt"/>
          <a:ea typeface="+mn-ea"/>
          <a:cs typeface="+mn-cs"/>
        </a:defRPr>
      </a:lvl2pPr>
      <a:lvl3pPr marL="1143000" indent="-228600" algn="l" defTabSz="449263" rtl="0" eaLnBrk="0" fontAlgn="base" hangingPunct="0">
        <a:lnSpc>
          <a:spcPct val="112000"/>
        </a:lnSpc>
        <a:spcBef>
          <a:spcPct val="0"/>
        </a:spcBef>
        <a:spcAft>
          <a:spcPts val="850"/>
        </a:spcAft>
        <a:buClr>
          <a:srgbClr val="000000"/>
        </a:buClr>
        <a:buSzPct val="100000"/>
        <a:buFont typeface="Times New Roman" charset="0"/>
        <a:defRPr sz="2000">
          <a:solidFill>
            <a:srgbClr val="000000"/>
          </a:solidFill>
          <a:latin typeface="+mn-lt"/>
          <a:ea typeface="+mn-ea"/>
          <a:cs typeface="+mn-cs"/>
        </a:defRPr>
      </a:lvl3pPr>
      <a:lvl4pPr marL="1600200" indent="-228600" algn="l" defTabSz="449263" rtl="0" eaLnBrk="0" fontAlgn="base" hangingPunct="0">
        <a:lnSpc>
          <a:spcPct val="112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9217" name="Rectangle 1"/>
          <p:cNvSpPr>
            <a:spLocks noChangeArrowheads="1"/>
          </p:cNvSpPr>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800">
                <a:solidFill>
                  <a:srgbClr val="8B8B8B"/>
                </a:solidFill>
                <a:latin typeface="Calibri" charset="0"/>
              </a:rPr>
              <a:t>Click to edit Master subtitle style</a:t>
            </a:r>
          </a:p>
        </p:txBody>
      </p:sp>
      <p:sp>
        <p:nvSpPr>
          <p:cNvPr id="9218" name="Rectangle 2"/>
          <p:cNvSpPr>
            <a:spLocks noGrp="1" noChangeArrowheads="1"/>
          </p:cNvSpPr>
          <p:nvPr>
            <p:ph type="title"/>
          </p:nvPr>
        </p:nvSpPr>
        <p:spPr bwMode="auto">
          <a:xfrm>
            <a:off x="685800" y="2054225"/>
            <a:ext cx="7716838" cy="159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ctr" anchorCtr="0" compatLnSpc="1">
            <a:prstTxWarp prst="textNoShape">
              <a:avLst/>
            </a:prstTxWarp>
          </a:bodyPr>
          <a:lstStyle/>
          <a:p>
            <a:pPr lvl="0"/>
            <a:r>
              <a:rPr lang="en-GB"/>
              <a:t>Click to edit the title text format</a:t>
            </a:r>
          </a:p>
        </p:txBody>
      </p:sp>
      <p:sp>
        <p:nvSpPr>
          <p:cNvPr id="9219" name="Rectangle 3"/>
          <p:cNvSpPr>
            <a:spLocks noGrp="1" noChangeArrowheads="1"/>
          </p:cNvSpPr>
          <p:nvPr>
            <p:ph type="body" idx="1"/>
          </p:nvPr>
        </p:nvSpPr>
        <p:spPr bwMode="auto">
          <a:xfrm>
            <a:off x="457200" y="1604963"/>
            <a:ext cx="8174038" cy="4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9220" name="Rectangle 4"/>
          <p:cNvSpPr>
            <a:spLocks noGrp="1" noChangeArrowheads="1"/>
          </p:cNvSpPr>
          <p:nvPr>
            <p:ph type="dt"/>
          </p:nvPr>
        </p:nvSpPr>
        <p:spPr bwMode="auto">
          <a:xfrm>
            <a:off x="457200" y="6257925"/>
            <a:ext cx="2078038"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FontTx/>
              <a:buNone/>
              <a:tabLst>
                <a:tab pos="723900" algn="l"/>
                <a:tab pos="1447800" algn="l"/>
              </a:tabLst>
              <a:defRPr sz="1800">
                <a:solidFill>
                  <a:srgbClr val="000000"/>
                </a:solidFill>
                <a:latin typeface="+mn-lt"/>
                <a:cs typeface="+mn-cs"/>
              </a:defRPr>
            </a:lvl1pPr>
          </a:lstStyle>
          <a:p>
            <a:pPr>
              <a:defRPr/>
            </a:pPr>
            <a:r>
              <a:rPr lang="en-US"/>
              <a:t>2/23/10</a:t>
            </a:r>
          </a:p>
        </p:txBody>
      </p:sp>
      <p:sp>
        <p:nvSpPr>
          <p:cNvPr id="9221" name="Text Box 5"/>
          <p:cNvSpPr txBox="1">
            <a:spLocks noChangeArrowheads="1"/>
          </p:cNvSpPr>
          <p:nvPr/>
        </p:nvSpPr>
        <p:spPr bwMode="auto">
          <a:xfrm>
            <a:off x="3124200" y="6356350"/>
            <a:ext cx="286385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22" name="Rectangle 6"/>
          <p:cNvSpPr>
            <a:spLocks noGrp="1" noChangeArrowheads="1"/>
          </p:cNvSpPr>
          <p:nvPr>
            <p:ph type="sldNum"/>
          </p:nvPr>
        </p:nvSpPr>
        <p:spPr bwMode="auto">
          <a:xfrm>
            <a:off x="6553200" y="6259513"/>
            <a:ext cx="2078038"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FontTx/>
              <a:buNone/>
              <a:tabLst>
                <a:tab pos="723900" algn="l"/>
                <a:tab pos="1447800" algn="l"/>
              </a:tabLst>
              <a:defRPr sz="1800">
                <a:solidFill>
                  <a:srgbClr val="000000"/>
                </a:solidFill>
                <a:latin typeface="+mn-lt"/>
                <a:cs typeface="+mn-cs"/>
              </a:defRPr>
            </a:lvl1pPr>
          </a:lstStyle>
          <a:p>
            <a:pPr>
              <a:defRPr/>
            </a:pPr>
            <a:fld id="{31EE871D-13C2-BC4A-9D06-5EA28659393A}" type="slidenum">
              <a:rPr lang="en-US"/>
              <a:pPr>
                <a:defRPr/>
              </a:pPr>
              <a:t>‹#›</a:t>
            </a:fld>
            <a:fld id="{C44B11A9-EE64-6741-9569-07FD8993B92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hf sldNum="0" hdr="0" ftr="0"/>
  <p:txStyles>
    <p:titleStyle>
      <a:lvl1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2pPr>
      <a:lvl3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3pPr>
      <a:lvl4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4pPr>
      <a:lvl5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5pPr>
      <a:lvl6pPr marL="25146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6pPr>
      <a:lvl7pPr marL="29718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7pPr>
      <a:lvl8pPr marL="34290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8pPr>
      <a:lvl9pPr marL="38862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9pPr>
    </p:titleStyle>
    <p:bodyStyle>
      <a:lvl1pPr marL="342900" indent="-342900" algn="l" defTabSz="449263" rtl="0" eaLnBrk="0" fontAlgn="base" hangingPunct="0">
        <a:lnSpc>
          <a:spcPct val="112000"/>
        </a:lnSpc>
        <a:spcBef>
          <a:spcPct val="0"/>
        </a:spcBef>
        <a:spcAft>
          <a:spcPts val="1425"/>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lnSpc>
          <a:spcPct val="112000"/>
        </a:lnSpc>
        <a:spcBef>
          <a:spcPct val="0"/>
        </a:spcBef>
        <a:spcAft>
          <a:spcPts val="1138"/>
        </a:spcAft>
        <a:buClr>
          <a:srgbClr val="000000"/>
        </a:buClr>
        <a:buSzPct val="100000"/>
        <a:buFont typeface="Times New Roman" charset="0"/>
        <a:defRPr sz="2400">
          <a:solidFill>
            <a:srgbClr val="000000"/>
          </a:solidFill>
          <a:latin typeface="+mn-lt"/>
          <a:ea typeface="+mn-ea"/>
          <a:cs typeface="+mn-cs"/>
        </a:defRPr>
      </a:lvl2pPr>
      <a:lvl3pPr marL="1143000" indent="-228600" algn="l" defTabSz="449263" rtl="0" eaLnBrk="0" fontAlgn="base" hangingPunct="0">
        <a:lnSpc>
          <a:spcPct val="112000"/>
        </a:lnSpc>
        <a:spcBef>
          <a:spcPct val="0"/>
        </a:spcBef>
        <a:spcAft>
          <a:spcPts val="850"/>
        </a:spcAft>
        <a:buClr>
          <a:srgbClr val="000000"/>
        </a:buClr>
        <a:buSzPct val="100000"/>
        <a:buFont typeface="Times New Roman" charset="0"/>
        <a:defRPr sz="2000">
          <a:solidFill>
            <a:srgbClr val="000000"/>
          </a:solidFill>
          <a:latin typeface="+mn-lt"/>
          <a:ea typeface="+mn-ea"/>
          <a:cs typeface="+mn-cs"/>
        </a:defRPr>
      </a:lvl3pPr>
      <a:lvl4pPr marL="1600200" indent="-228600" algn="l" defTabSz="449263" rtl="0" eaLnBrk="0" fontAlgn="base" hangingPunct="0">
        <a:lnSpc>
          <a:spcPct val="112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0241" name="Rectangle 1"/>
          <p:cNvSpPr>
            <a:spLocks noChangeArrowheads="1"/>
          </p:cNvSpPr>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800">
                <a:solidFill>
                  <a:srgbClr val="8B8B8B"/>
                </a:solidFill>
                <a:latin typeface="Calibri" charset="0"/>
              </a:rPr>
              <a:t>Click to edit Master subtitle style</a:t>
            </a:r>
          </a:p>
        </p:txBody>
      </p:sp>
      <p:sp>
        <p:nvSpPr>
          <p:cNvPr id="10242" name="Rectangle 2"/>
          <p:cNvSpPr>
            <a:spLocks noGrp="1" noChangeArrowheads="1"/>
          </p:cNvSpPr>
          <p:nvPr>
            <p:ph type="title"/>
          </p:nvPr>
        </p:nvSpPr>
        <p:spPr bwMode="auto">
          <a:xfrm>
            <a:off x="685800" y="2054225"/>
            <a:ext cx="7716838" cy="159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ctr" anchorCtr="0" compatLnSpc="1">
            <a:prstTxWarp prst="textNoShape">
              <a:avLst/>
            </a:prstTxWarp>
          </a:bodyPr>
          <a:lstStyle/>
          <a:p>
            <a:pPr lvl="0"/>
            <a:r>
              <a:rPr lang="en-GB"/>
              <a:t>Click to edit the title text format</a:t>
            </a:r>
          </a:p>
        </p:txBody>
      </p:sp>
      <p:sp>
        <p:nvSpPr>
          <p:cNvPr id="10243" name="Rectangle 3"/>
          <p:cNvSpPr>
            <a:spLocks noGrp="1" noChangeArrowheads="1"/>
          </p:cNvSpPr>
          <p:nvPr>
            <p:ph type="body" idx="1"/>
          </p:nvPr>
        </p:nvSpPr>
        <p:spPr bwMode="auto">
          <a:xfrm>
            <a:off x="457200" y="1604963"/>
            <a:ext cx="8174038" cy="4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44" name="Rectangle 4"/>
          <p:cNvSpPr>
            <a:spLocks noGrp="1" noChangeArrowheads="1"/>
          </p:cNvSpPr>
          <p:nvPr>
            <p:ph type="dt"/>
          </p:nvPr>
        </p:nvSpPr>
        <p:spPr bwMode="auto">
          <a:xfrm>
            <a:off x="457200" y="6257925"/>
            <a:ext cx="2078038"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FontTx/>
              <a:buNone/>
              <a:tabLst>
                <a:tab pos="723900" algn="l"/>
                <a:tab pos="1447800" algn="l"/>
              </a:tabLst>
              <a:defRPr sz="1800">
                <a:solidFill>
                  <a:srgbClr val="000000"/>
                </a:solidFill>
                <a:latin typeface="+mn-lt"/>
                <a:cs typeface="+mn-cs"/>
              </a:defRPr>
            </a:lvl1pPr>
          </a:lstStyle>
          <a:p>
            <a:pPr>
              <a:defRPr/>
            </a:pPr>
            <a:r>
              <a:rPr lang="en-US"/>
              <a:t>2/23/10</a:t>
            </a:r>
          </a:p>
        </p:txBody>
      </p:sp>
      <p:sp>
        <p:nvSpPr>
          <p:cNvPr id="10245" name="Text Box 5"/>
          <p:cNvSpPr txBox="1">
            <a:spLocks noChangeArrowheads="1"/>
          </p:cNvSpPr>
          <p:nvPr/>
        </p:nvSpPr>
        <p:spPr bwMode="auto">
          <a:xfrm>
            <a:off x="3124200" y="6356350"/>
            <a:ext cx="286385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46" name="Rectangle 6"/>
          <p:cNvSpPr>
            <a:spLocks noGrp="1" noChangeArrowheads="1"/>
          </p:cNvSpPr>
          <p:nvPr>
            <p:ph type="sldNum"/>
          </p:nvPr>
        </p:nvSpPr>
        <p:spPr bwMode="auto">
          <a:xfrm>
            <a:off x="6553200" y="6259513"/>
            <a:ext cx="2078038"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FontTx/>
              <a:buNone/>
              <a:tabLst>
                <a:tab pos="723900" algn="l"/>
                <a:tab pos="1447800" algn="l"/>
              </a:tabLst>
              <a:defRPr sz="1800">
                <a:solidFill>
                  <a:srgbClr val="000000"/>
                </a:solidFill>
                <a:latin typeface="+mn-lt"/>
                <a:cs typeface="+mn-cs"/>
              </a:defRPr>
            </a:lvl1pPr>
          </a:lstStyle>
          <a:p>
            <a:pPr>
              <a:defRPr/>
            </a:pPr>
            <a:fld id="{B6397A80-E562-284C-BA5F-2F2466A8C261}" type="slidenum">
              <a:rPr lang="en-US"/>
              <a:pPr>
                <a:defRPr/>
              </a:pPr>
              <a:t>‹#›</a:t>
            </a:fld>
            <a:fld id="{461C5508-97E4-5448-A3DE-40B9E132191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hf sldNum="0" hdr="0" ftr="0"/>
  <p:txStyles>
    <p:titleStyle>
      <a:lvl1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2pPr>
      <a:lvl3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3pPr>
      <a:lvl4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4pPr>
      <a:lvl5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5pPr>
      <a:lvl6pPr marL="25146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6pPr>
      <a:lvl7pPr marL="29718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7pPr>
      <a:lvl8pPr marL="34290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8pPr>
      <a:lvl9pPr marL="38862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9pPr>
    </p:titleStyle>
    <p:bodyStyle>
      <a:lvl1pPr marL="342900" indent="-342900" algn="l" defTabSz="449263" rtl="0" eaLnBrk="0" fontAlgn="base" hangingPunct="0">
        <a:lnSpc>
          <a:spcPct val="112000"/>
        </a:lnSpc>
        <a:spcBef>
          <a:spcPct val="0"/>
        </a:spcBef>
        <a:spcAft>
          <a:spcPts val="1425"/>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lnSpc>
          <a:spcPct val="112000"/>
        </a:lnSpc>
        <a:spcBef>
          <a:spcPct val="0"/>
        </a:spcBef>
        <a:spcAft>
          <a:spcPts val="1138"/>
        </a:spcAft>
        <a:buClr>
          <a:srgbClr val="000000"/>
        </a:buClr>
        <a:buSzPct val="100000"/>
        <a:buFont typeface="Times New Roman" charset="0"/>
        <a:defRPr sz="2400">
          <a:solidFill>
            <a:srgbClr val="000000"/>
          </a:solidFill>
          <a:latin typeface="+mn-lt"/>
          <a:ea typeface="+mn-ea"/>
          <a:cs typeface="+mn-cs"/>
        </a:defRPr>
      </a:lvl2pPr>
      <a:lvl3pPr marL="1143000" indent="-228600" algn="l" defTabSz="449263" rtl="0" eaLnBrk="0" fontAlgn="base" hangingPunct="0">
        <a:lnSpc>
          <a:spcPct val="112000"/>
        </a:lnSpc>
        <a:spcBef>
          <a:spcPct val="0"/>
        </a:spcBef>
        <a:spcAft>
          <a:spcPts val="850"/>
        </a:spcAft>
        <a:buClr>
          <a:srgbClr val="000000"/>
        </a:buClr>
        <a:buSzPct val="100000"/>
        <a:buFont typeface="Times New Roman" charset="0"/>
        <a:defRPr sz="2000">
          <a:solidFill>
            <a:srgbClr val="000000"/>
          </a:solidFill>
          <a:latin typeface="+mn-lt"/>
          <a:ea typeface="+mn-ea"/>
          <a:cs typeface="+mn-cs"/>
        </a:defRPr>
      </a:lvl3pPr>
      <a:lvl4pPr marL="1600200" indent="-228600" algn="l" defTabSz="449263" rtl="0" eaLnBrk="0" fontAlgn="base" hangingPunct="0">
        <a:lnSpc>
          <a:spcPct val="112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g"/><Relationship Id="rId5" Type="http://schemas.openxmlformats.org/officeDocument/2006/relationships/image" Target="../media/image31.png"/><Relationship Id="rId6" Type="http://schemas.openxmlformats.org/officeDocument/2006/relationships/image" Target="../media/image33.gif"/><Relationship Id="rId7"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jpg"/><Relationship Id="rId6" Type="http://schemas.openxmlformats.org/officeDocument/2006/relationships/image" Target="../media/image31.png"/><Relationship Id="rId7"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image" Target="../media/image34.tif"/></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g"/><Relationship Id="rId5"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37.jpg"/><Relationship Id="rId6" Type="http://schemas.openxmlformats.org/officeDocument/2006/relationships/image" Target="../media/image38.png"/><Relationship Id="rId7" Type="http://schemas.openxmlformats.org/officeDocument/2006/relationships/image" Target="../media/image39.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jpg"/><Relationship Id="rId9"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hyperlink" Target="mailto:steve.ansari@noaa.gov" TargetMode="External"/><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0.jpeg"/><Relationship Id="rId5" Type="http://schemas.openxmlformats.org/officeDocument/2006/relationships/image" Target="../media/image30.jpg"/><Relationship Id="rId6" Type="http://schemas.openxmlformats.org/officeDocument/2006/relationships/image" Target="../media/image48.png"/><Relationship Id="rId7" Type="http://schemas.openxmlformats.org/officeDocument/2006/relationships/image" Target="../media/image49.png"/><Relationship Id="rId1" Type="http://schemas.microsoft.com/office/2007/relationships/media" Target="../media/media1.mp4"/><Relationship Id="rId2" Type="http://schemas.openxmlformats.org/officeDocument/2006/relationships/video" Target="../media/media1.mp4"/></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5" Type="http://schemas.openxmlformats.org/officeDocument/2006/relationships/image" Target="../media/image6.jpg"/><Relationship Id="rId6"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8.gif"/></Relationships>
</file>

<file path=ppt/slides/_rels/slide4.xml.rels><?xml version="1.0" encoding="UTF-8" standalone="yes"?>
<Relationships xmlns="http://schemas.openxmlformats.org/package/2006/relationships"><Relationship Id="rId3" Type="http://schemas.openxmlformats.org/officeDocument/2006/relationships/image" Target="../media/image11.gif"/><Relationship Id="rId4" Type="http://schemas.openxmlformats.org/officeDocument/2006/relationships/image" Target="../media/image12.gi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24.gif"/><Relationship Id="rId4" Type="http://schemas.openxmlformats.org/officeDocument/2006/relationships/image" Target="../media/image25.png"/><Relationship Id="rId5" Type="http://schemas.openxmlformats.org/officeDocument/2006/relationships/image" Target="../media/image21.png"/><Relationship Id="rId6" Type="http://schemas.openxmlformats.org/officeDocument/2006/relationships/image" Target="../media/image26.jpeg"/><Relationship Id="rId7" Type="http://schemas.openxmlformats.org/officeDocument/2006/relationships/image" Target="../media/image22.png"/><Relationship Id="rId8" Type="http://schemas.openxmlformats.org/officeDocument/2006/relationships/image" Target="../media/image27.jp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idx="4294967295"/>
          </p:nvPr>
        </p:nvSpPr>
        <p:spPr>
          <a:xfrm>
            <a:off x="273050" y="990600"/>
            <a:ext cx="8229600" cy="2025650"/>
          </a:xfrm>
        </p:spPr>
        <p:txBody>
          <a:bodyPr lIns="123480" rIns="147960" anchor="b"/>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dirty="0" smtClean="0">
                <a:cs typeface="TimesNewRomanPSMT" charset="0"/>
              </a:rPr>
              <a:t>From particles and point clouds to </a:t>
            </a:r>
            <a:r>
              <a:rPr lang="en-US" dirty="0">
                <a:cs typeface="TimesNewRomanPSMT" charset="0"/>
              </a:rPr>
              <a:t>Voxel Models: High Resolution Modeling of Dynamic Landscapes in Open Source GIS</a:t>
            </a:r>
            <a:endParaRPr lang="en-US" dirty="0" smtClean="0">
              <a:cs typeface="TimesNewRomanPSMT" charset="0"/>
            </a:endParaRPr>
          </a:p>
        </p:txBody>
      </p:sp>
      <p:sp>
        <p:nvSpPr>
          <p:cNvPr id="19458" name="Rectangle 2"/>
          <p:cNvSpPr>
            <a:spLocks noGrp="1" noChangeArrowheads="1"/>
          </p:cNvSpPr>
          <p:nvPr>
            <p:ph type="body" idx="4294967295"/>
          </p:nvPr>
        </p:nvSpPr>
        <p:spPr>
          <a:xfrm>
            <a:off x="685800" y="3352800"/>
            <a:ext cx="7543800" cy="2139950"/>
          </a:xfrm>
        </p:spPr>
        <p:txBody>
          <a:bodyPr lIns="41040" rIns="41040"/>
          <a:lstStyle/>
          <a:p>
            <a:pPr marL="0" indent="0" algn="ctr" eaLnBrk="1" hangingPunct="1">
              <a:lnSpc>
                <a:spcPct val="100000"/>
              </a:lnSpc>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US" sz="2400" b="1" dirty="0" smtClean="0">
                <a:solidFill>
                  <a:srgbClr val="007D7D"/>
                </a:solidFill>
              </a:rPr>
              <a:t>Helena Mitasova, Eric Hardin, </a:t>
            </a:r>
          </a:p>
          <a:p>
            <a:pPr marL="0" indent="0" algn="ctr" eaLnBrk="1" hangingPunct="1">
              <a:lnSpc>
                <a:spcPct val="100000"/>
              </a:lnSpc>
              <a:buClrTx/>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US" sz="2400" dirty="0" smtClean="0"/>
              <a:t>North Carolina State University, Raleigh, NC, USA</a:t>
            </a:r>
          </a:p>
          <a:p>
            <a:pPr marL="0" indent="0" algn="ctr" eaLnBrk="1" hangingPunct="1">
              <a:lnSpc>
                <a:spcPct val="100000"/>
              </a:lnSpc>
              <a:buClrTx/>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US" sz="2400" b="1" dirty="0" smtClean="0">
                <a:solidFill>
                  <a:srgbClr val="007D7D"/>
                </a:solidFill>
              </a:rPr>
              <a:t>Anna </a:t>
            </a:r>
            <a:r>
              <a:rPr lang="en-US" sz="2400" b="1" dirty="0" err="1">
                <a:solidFill>
                  <a:srgbClr val="007D7D"/>
                </a:solidFill>
              </a:rPr>
              <a:t>Kratochvilova</a:t>
            </a:r>
            <a:r>
              <a:rPr lang="en-US" sz="2400" b="1" dirty="0">
                <a:solidFill>
                  <a:srgbClr val="007D7D"/>
                </a:solidFill>
              </a:rPr>
              <a:t>, Martin </a:t>
            </a:r>
            <a:r>
              <a:rPr lang="en-US" sz="2400" b="1" dirty="0" err="1" smtClean="0">
                <a:solidFill>
                  <a:srgbClr val="007D7D"/>
                </a:solidFill>
              </a:rPr>
              <a:t>Landa</a:t>
            </a:r>
            <a:endParaRPr lang="en-US" sz="2400" b="1" dirty="0" smtClean="0">
              <a:solidFill>
                <a:srgbClr val="007D7D"/>
              </a:solidFill>
            </a:endParaRPr>
          </a:p>
          <a:p>
            <a:pPr marL="0" indent="0" algn="ctr" eaLnBrk="1" hangingPunct="1">
              <a:lnSpc>
                <a:spcPct val="100000"/>
              </a:lnSpc>
              <a:buClrTx/>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US" sz="2400" dirty="0" smtClean="0">
                <a:solidFill>
                  <a:schemeClr val="tx1"/>
                </a:solidFill>
              </a:rPr>
              <a:t>Czech Technical University, Prague, Czech Republic</a:t>
            </a:r>
            <a:endParaRPr lang="en-US" sz="2400" dirty="0">
              <a:solidFill>
                <a:schemeClr val="tx1"/>
              </a:solidFill>
            </a:endParaRPr>
          </a:p>
          <a:p>
            <a:pPr marL="0" indent="0" algn="ctr" eaLnBrk="1" hangingPunct="1">
              <a:lnSpc>
                <a:spcPct val="100000"/>
              </a:lnSpc>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endParaRPr lang="en-US" sz="2400" dirty="0" smtClean="0">
              <a:solidFill>
                <a:schemeClr val="tx1"/>
              </a:solidFill>
            </a:endParaRPr>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3613" y="5959475"/>
            <a:ext cx="431800" cy="4587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199685" name="Group 4"/>
          <p:cNvGrpSpPr>
            <a:grpSpLocks/>
          </p:cNvGrpSpPr>
          <p:nvPr/>
        </p:nvGrpSpPr>
        <p:grpSpPr bwMode="auto">
          <a:xfrm>
            <a:off x="1968500" y="6427788"/>
            <a:ext cx="941388" cy="152400"/>
            <a:chOff x="1240" y="4049"/>
            <a:chExt cx="593" cy="96"/>
          </a:xfrm>
        </p:grpSpPr>
        <p:sp>
          <p:nvSpPr>
            <p:cNvPr id="2" name="Rectangle 5"/>
            <p:cNvSpPr>
              <a:spLocks noChangeArrowheads="1"/>
            </p:cNvSpPr>
            <p:nvPr/>
          </p:nvSpPr>
          <p:spPr bwMode="auto">
            <a:xfrm>
              <a:off x="1240" y="4049"/>
              <a:ext cx="594" cy="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eaLnBrk="1" hangingPunct="1">
                <a:lnSpc>
                  <a:spcPct val="72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400" b="1">
                  <a:solidFill>
                    <a:srgbClr val="067F08"/>
                  </a:solidFill>
                  <a:latin typeface="Lucida Grande" charset="0"/>
                </a:rPr>
                <a:t>GRASS GIS</a:t>
              </a:r>
            </a:p>
          </p:txBody>
        </p:sp>
      </p:grpSp>
      <p:pic>
        <p:nvPicPr>
          <p:cNvPr id="194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38" y="6059488"/>
            <a:ext cx="1168400" cy="4937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orelines_hilshade.png"/>
          <p:cNvPicPr>
            <a:picLocks noChangeAspect="1"/>
          </p:cNvPicPr>
          <p:nvPr/>
        </p:nvPicPr>
        <p:blipFill rotWithShape="1">
          <a:blip r:embed="rId2">
            <a:extLst>
              <a:ext uri="{28A0092B-C50C-407E-A947-70E740481C1C}">
                <a14:useLocalDpi xmlns:a14="http://schemas.microsoft.com/office/drawing/2010/main" val="0"/>
              </a:ext>
            </a:extLst>
          </a:blip>
          <a:srcRect l="10301" t="23158" r="14861"/>
          <a:stretch/>
        </p:blipFill>
        <p:spPr>
          <a:xfrm>
            <a:off x="304800" y="1676400"/>
            <a:ext cx="3166704" cy="3505200"/>
          </a:xfrm>
          <a:prstGeom prst="rect">
            <a:avLst/>
          </a:prstGeom>
        </p:spPr>
      </p:pic>
      <p:sp>
        <p:nvSpPr>
          <p:cNvPr id="5" name="Rectangle 4"/>
          <p:cNvSpPr/>
          <p:nvPr/>
        </p:nvSpPr>
        <p:spPr>
          <a:xfrm>
            <a:off x="6677989" y="5715000"/>
            <a:ext cx="2237411" cy="307777"/>
          </a:xfrm>
          <a:prstGeom prst="rect">
            <a:avLst/>
          </a:prstGeom>
        </p:spPr>
        <p:txBody>
          <a:bodyPr wrap="none">
            <a:spAutoFit/>
          </a:bodyPr>
          <a:lstStyle/>
          <a:p>
            <a:r>
              <a:rPr lang="en-US" sz="1400" dirty="0">
                <a:solidFill>
                  <a:schemeClr val="tx1"/>
                </a:solidFill>
              </a:rPr>
              <a:t>Cape Hatteras 1997-2011</a:t>
            </a:r>
          </a:p>
        </p:txBody>
      </p:sp>
      <p:pic>
        <p:nvPicPr>
          <p:cNvPr id="9"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8989" y="5486400"/>
            <a:ext cx="876300" cy="152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 name="Text Box 27"/>
          <p:cNvSpPr txBox="1">
            <a:spLocks noChangeArrowheads="1"/>
          </p:cNvSpPr>
          <p:nvPr/>
        </p:nvSpPr>
        <p:spPr bwMode="auto">
          <a:xfrm>
            <a:off x="7973389" y="5410200"/>
            <a:ext cx="485775"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SzPct val="100000"/>
              <a:defRPr/>
            </a:pPr>
            <a:r>
              <a:rPr lang="en-US" sz="1200" b="1" dirty="0" smtClean="0">
                <a:solidFill>
                  <a:srgbClr val="000000"/>
                </a:solidFill>
              </a:rPr>
              <a:t>200m</a:t>
            </a:r>
          </a:p>
        </p:txBody>
      </p:sp>
      <p:pic>
        <p:nvPicPr>
          <p:cNvPr id="11" name="Picture 10" descr="Nort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700000">
            <a:off x="6666439" y="5274792"/>
            <a:ext cx="218159" cy="410652"/>
          </a:xfrm>
          <a:prstGeom prst="rect">
            <a:avLst/>
          </a:prstGeom>
        </p:spPr>
      </p:pic>
      <p:sp>
        <p:nvSpPr>
          <p:cNvPr id="13" name="Text Box 3"/>
          <p:cNvSpPr txBox="1">
            <a:spLocks noChangeArrowheads="1"/>
          </p:cNvSpPr>
          <p:nvPr/>
        </p:nvSpPr>
        <p:spPr bwMode="auto">
          <a:xfrm>
            <a:off x="685800" y="298450"/>
            <a:ext cx="7773988" cy="61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360" tIns="51480" rIns="99360" bIns="514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nSpc>
                <a:spcPct val="93000"/>
              </a:lnSpc>
              <a:buSzPct val="100000"/>
              <a:defRPr/>
            </a:pPr>
            <a:r>
              <a:rPr lang="en-US" sz="3600" b="1" dirty="0" smtClean="0">
                <a:solidFill>
                  <a:srgbClr val="800000"/>
                </a:solidFill>
              </a:rPr>
              <a:t>Shoreline </a:t>
            </a:r>
            <a:r>
              <a:rPr lang="en-US" sz="3600" b="1" dirty="0" smtClean="0">
                <a:solidFill>
                  <a:srgbClr val="800000"/>
                </a:solidFill>
              </a:rPr>
              <a:t>evolution: animation</a:t>
            </a:r>
            <a:endParaRPr lang="en-US" sz="3600" b="1" dirty="0" smtClean="0">
              <a:solidFill>
                <a:srgbClr val="800000"/>
              </a:solidFill>
            </a:endParaRPr>
          </a:p>
        </p:txBody>
      </p:sp>
      <p:pic>
        <p:nvPicPr>
          <p:cNvPr id="14" name="Picture 2" descr="OBX_googleEarth.png"/>
          <p:cNvPicPr>
            <a:picLocks noChangeAspect="1"/>
          </p:cNvPicPr>
          <p:nvPr/>
        </p:nvPicPr>
        <p:blipFill rotWithShape="1">
          <a:blip r:embed="rId5">
            <a:extLst>
              <a:ext uri="{28A0092B-C50C-407E-A947-70E740481C1C}">
                <a14:useLocalDpi xmlns:a14="http://schemas.microsoft.com/office/drawing/2010/main" val="0"/>
              </a:ext>
            </a:extLst>
          </a:blip>
          <a:srcRect t="44509" r="13513" b="3829"/>
          <a:stretch/>
        </p:blipFill>
        <p:spPr bwMode="auto">
          <a:xfrm>
            <a:off x="304800" y="3261690"/>
            <a:ext cx="1676400" cy="2481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hatt_el_97_11.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2800" y="1676400"/>
            <a:ext cx="4648200" cy="3505199"/>
          </a:xfrm>
          <a:prstGeom prst="rect">
            <a:avLst/>
          </a:prstGeom>
        </p:spPr>
      </p:pic>
      <p:sp>
        <p:nvSpPr>
          <p:cNvPr id="17" name="TextBox 16"/>
          <p:cNvSpPr txBox="1"/>
          <p:nvPr/>
        </p:nvSpPr>
        <p:spPr>
          <a:xfrm>
            <a:off x="685800" y="1066800"/>
            <a:ext cx="8441584" cy="440120"/>
          </a:xfrm>
          <a:prstGeom prst="rect">
            <a:avLst/>
          </a:prstGeom>
          <a:noFill/>
        </p:spPr>
        <p:txBody>
          <a:bodyPr wrap="none" rtlCol="0">
            <a:spAutoFit/>
          </a:bodyPr>
          <a:lstStyle/>
          <a:p>
            <a:r>
              <a:rPr lang="en-US" dirty="0" smtClean="0">
                <a:solidFill>
                  <a:schemeClr val="tx1"/>
                </a:solidFill>
                <a:latin typeface="+mn-lt"/>
              </a:rPr>
              <a:t>Cape Hatteras dynamics: DEM series animation 1997 - 2011</a:t>
            </a:r>
            <a:endParaRPr lang="en-US" dirty="0">
              <a:solidFill>
                <a:schemeClr val="tx1"/>
              </a:solidFill>
              <a:latin typeface="+mn-lt"/>
            </a:endParaRPr>
          </a:p>
        </p:txBody>
      </p:sp>
      <p:pic>
        <p:nvPicPr>
          <p:cNvPr id="18" name="Picture 17" descr="legend_bcyr_discrete.png"/>
          <p:cNvPicPr>
            <a:picLocks noChangeAspect="1"/>
          </p:cNvPicPr>
          <p:nvPr/>
        </p:nvPicPr>
        <p:blipFill rotWithShape="1">
          <a:blip r:embed="rId7">
            <a:extLst>
              <a:ext uri="{28A0092B-C50C-407E-A947-70E740481C1C}">
                <a14:useLocalDpi xmlns:a14="http://schemas.microsoft.com/office/drawing/2010/main" val="0"/>
              </a:ext>
            </a:extLst>
          </a:blip>
          <a:srcRect l="10727" t="-717" r="38232"/>
          <a:stretch/>
        </p:blipFill>
        <p:spPr>
          <a:xfrm rot="10800000">
            <a:off x="3276599" y="1828800"/>
            <a:ext cx="253905" cy="1524000"/>
          </a:xfrm>
          <a:prstGeom prst="rect">
            <a:avLst/>
          </a:prstGeom>
        </p:spPr>
      </p:pic>
      <p:sp>
        <p:nvSpPr>
          <p:cNvPr id="19" name="Text Box 33"/>
          <p:cNvSpPr txBox="1">
            <a:spLocks noChangeArrowheads="1"/>
          </p:cNvSpPr>
          <p:nvPr/>
        </p:nvSpPr>
        <p:spPr bwMode="auto">
          <a:xfrm>
            <a:off x="3505200" y="1752600"/>
            <a:ext cx="519113"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buSzPct val="100000"/>
              <a:defRPr/>
            </a:pPr>
            <a:r>
              <a:rPr lang="en-US" sz="1200" b="1" dirty="0" smtClean="0">
                <a:solidFill>
                  <a:srgbClr val="000000"/>
                </a:solidFill>
                <a:cs typeface="msgothic" charset="0"/>
              </a:rPr>
              <a:t>2011</a:t>
            </a:r>
          </a:p>
          <a:p>
            <a:pPr eaLnBrk="0" hangingPunct="0">
              <a:buSzPct val="100000"/>
              <a:defRPr/>
            </a:pPr>
            <a:r>
              <a:rPr lang="en-US" sz="1200" b="1" dirty="0" smtClean="0">
                <a:solidFill>
                  <a:srgbClr val="000000"/>
                </a:solidFill>
                <a:cs typeface="msgothic" charset="0"/>
              </a:rPr>
              <a:t>2009</a:t>
            </a:r>
          </a:p>
          <a:p>
            <a:pPr eaLnBrk="0" hangingPunct="0">
              <a:buSzPct val="100000"/>
              <a:defRPr/>
            </a:pPr>
            <a:r>
              <a:rPr lang="en-US" sz="1200" b="1" dirty="0" smtClean="0">
                <a:solidFill>
                  <a:srgbClr val="000000"/>
                </a:solidFill>
                <a:cs typeface="msgothic" charset="0"/>
              </a:rPr>
              <a:t>2008</a:t>
            </a:r>
          </a:p>
          <a:p>
            <a:pPr eaLnBrk="0" hangingPunct="0">
              <a:buSzPct val="100000"/>
              <a:defRPr/>
            </a:pPr>
            <a:r>
              <a:rPr lang="en-US" sz="1200" b="1" dirty="0" smtClean="0">
                <a:solidFill>
                  <a:srgbClr val="000000"/>
                </a:solidFill>
                <a:cs typeface="msgothic" charset="0"/>
              </a:rPr>
              <a:t>2005</a:t>
            </a:r>
          </a:p>
          <a:p>
            <a:pPr eaLnBrk="0" hangingPunct="0">
              <a:buSzPct val="100000"/>
              <a:defRPr/>
            </a:pPr>
            <a:r>
              <a:rPr lang="en-US" sz="1200" b="1" dirty="0" smtClean="0">
                <a:solidFill>
                  <a:srgbClr val="000000"/>
                </a:solidFill>
                <a:cs typeface="msgothic" charset="0"/>
              </a:rPr>
              <a:t>2004</a:t>
            </a:r>
          </a:p>
          <a:p>
            <a:pPr eaLnBrk="0" hangingPunct="0">
              <a:buSzPct val="100000"/>
              <a:defRPr/>
            </a:pPr>
            <a:r>
              <a:rPr lang="en-US" sz="1200" b="1" dirty="0" smtClean="0">
                <a:solidFill>
                  <a:srgbClr val="000000"/>
                </a:solidFill>
                <a:cs typeface="msgothic" charset="0"/>
              </a:rPr>
              <a:t>2003</a:t>
            </a:r>
          </a:p>
          <a:p>
            <a:pPr eaLnBrk="0" hangingPunct="0">
              <a:buSzPct val="100000"/>
              <a:defRPr/>
            </a:pPr>
            <a:r>
              <a:rPr lang="en-US" sz="1200" b="1" dirty="0" smtClean="0">
                <a:solidFill>
                  <a:srgbClr val="000000"/>
                </a:solidFill>
                <a:cs typeface="msgothic" charset="0"/>
              </a:rPr>
              <a:t>2001</a:t>
            </a:r>
            <a:endParaRPr lang="en-US" sz="1200" b="1" dirty="0" smtClean="0">
              <a:solidFill>
                <a:srgbClr val="000000"/>
              </a:solidFill>
              <a:cs typeface="msgothic" charset="0"/>
            </a:endParaRPr>
          </a:p>
          <a:p>
            <a:pPr eaLnBrk="0" hangingPunct="0">
              <a:buSzPct val="100000"/>
              <a:defRPr/>
            </a:pPr>
            <a:r>
              <a:rPr lang="en-US" sz="1200" b="1" dirty="0" smtClean="0">
                <a:solidFill>
                  <a:srgbClr val="000000"/>
                </a:solidFill>
                <a:cs typeface="msgothic" charset="0"/>
              </a:rPr>
              <a:t>1999</a:t>
            </a:r>
            <a:endParaRPr lang="en-US" sz="1200" b="1" dirty="0" smtClean="0">
              <a:solidFill>
                <a:srgbClr val="000000"/>
              </a:solidFill>
              <a:cs typeface="msgothic" charset="0"/>
            </a:endParaRPr>
          </a:p>
          <a:p>
            <a:pPr eaLnBrk="0" hangingPunct="0">
              <a:buSzPct val="100000"/>
              <a:defRPr/>
            </a:pPr>
            <a:r>
              <a:rPr lang="en-US" sz="1200" b="1" dirty="0" smtClean="0">
                <a:solidFill>
                  <a:srgbClr val="000000"/>
                </a:solidFill>
                <a:cs typeface="msgothic" charset="0"/>
              </a:rPr>
              <a:t>1997</a:t>
            </a:r>
            <a:endParaRPr lang="en-US" sz="1200" b="1" dirty="0" smtClean="0">
              <a:solidFill>
                <a:srgbClr val="000000"/>
              </a:solidFill>
              <a:cs typeface="msgothic" charset="0"/>
            </a:endParaRPr>
          </a:p>
        </p:txBody>
      </p:sp>
      <p:pic>
        <p:nvPicPr>
          <p:cNvPr id="20" name="Picture 19" descr="Nort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2514600"/>
            <a:ext cx="218159" cy="410652"/>
          </a:xfrm>
          <a:prstGeom prst="rect">
            <a:avLst/>
          </a:prstGeom>
        </p:spPr>
      </p:pic>
    </p:spTree>
    <p:extLst>
      <p:ext uri="{BB962C8B-B14F-4D97-AF65-F5344CB8AC3E}">
        <p14:creationId xmlns:p14="http://schemas.microsoft.com/office/powerpoint/2010/main" val="126624598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ape97_11_stc_iso05yrshrlines.tif"/>
          <p:cNvPicPr>
            <a:picLocks noChangeAspect="1"/>
          </p:cNvPicPr>
          <p:nvPr/>
        </p:nvPicPr>
        <p:blipFill rotWithShape="1">
          <a:blip r:embed="rId2">
            <a:extLst>
              <a:ext uri="{28A0092B-C50C-407E-A947-70E740481C1C}">
                <a14:useLocalDpi xmlns:a14="http://schemas.microsoft.com/office/drawing/2010/main" val="0"/>
              </a:ext>
            </a:extLst>
          </a:blip>
          <a:srcRect l="31361" t="28712" r="12000" b="15241"/>
          <a:stretch/>
        </p:blipFill>
        <p:spPr>
          <a:xfrm>
            <a:off x="3429000" y="1676400"/>
            <a:ext cx="5440548" cy="3505200"/>
          </a:xfrm>
          <a:prstGeom prst="rect">
            <a:avLst/>
          </a:prstGeom>
        </p:spPr>
      </p:pic>
      <p:pic>
        <p:nvPicPr>
          <p:cNvPr id="7" name="Picture 6" descr="shorelines_hilshade.png"/>
          <p:cNvPicPr>
            <a:picLocks noChangeAspect="1"/>
          </p:cNvPicPr>
          <p:nvPr/>
        </p:nvPicPr>
        <p:blipFill rotWithShape="1">
          <a:blip r:embed="rId3">
            <a:extLst>
              <a:ext uri="{28A0092B-C50C-407E-A947-70E740481C1C}">
                <a14:useLocalDpi xmlns:a14="http://schemas.microsoft.com/office/drawing/2010/main" val="0"/>
              </a:ext>
            </a:extLst>
          </a:blip>
          <a:srcRect l="10301" t="23158" r="14861"/>
          <a:stretch/>
        </p:blipFill>
        <p:spPr>
          <a:xfrm>
            <a:off x="304800" y="1676400"/>
            <a:ext cx="3166704" cy="3505200"/>
          </a:xfrm>
          <a:prstGeom prst="rect">
            <a:avLst/>
          </a:prstGeom>
        </p:spPr>
      </p:pic>
      <p:sp>
        <p:nvSpPr>
          <p:cNvPr id="5" name="Rectangle 4"/>
          <p:cNvSpPr/>
          <p:nvPr/>
        </p:nvSpPr>
        <p:spPr>
          <a:xfrm>
            <a:off x="6677989" y="5715000"/>
            <a:ext cx="2237411" cy="307777"/>
          </a:xfrm>
          <a:prstGeom prst="rect">
            <a:avLst/>
          </a:prstGeom>
        </p:spPr>
        <p:txBody>
          <a:bodyPr wrap="none">
            <a:spAutoFit/>
          </a:bodyPr>
          <a:lstStyle/>
          <a:p>
            <a:r>
              <a:rPr lang="en-US" sz="1400" dirty="0">
                <a:solidFill>
                  <a:schemeClr val="tx1"/>
                </a:solidFill>
              </a:rPr>
              <a:t>Cape Hatteras 1997-2011</a:t>
            </a:r>
          </a:p>
        </p:txBody>
      </p:sp>
      <p:pic>
        <p:nvPicPr>
          <p:cNvPr id="9"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8989" y="5486400"/>
            <a:ext cx="876300" cy="152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 name="Text Box 27"/>
          <p:cNvSpPr txBox="1">
            <a:spLocks noChangeArrowheads="1"/>
          </p:cNvSpPr>
          <p:nvPr/>
        </p:nvSpPr>
        <p:spPr bwMode="auto">
          <a:xfrm>
            <a:off x="7973389" y="5410200"/>
            <a:ext cx="485775"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SzPct val="100000"/>
              <a:defRPr/>
            </a:pPr>
            <a:r>
              <a:rPr lang="en-US" sz="1200" b="1" dirty="0" smtClean="0">
                <a:solidFill>
                  <a:srgbClr val="000000"/>
                </a:solidFill>
              </a:rPr>
              <a:t>200m</a:t>
            </a:r>
          </a:p>
        </p:txBody>
      </p:sp>
      <p:pic>
        <p:nvPicPr>
          <p:cNvPr id="11" name="Picture 10" descr="North.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700000">
            <a:off x="7199840" y="3674593"/>
            <a:ext cx="218159" cy="410652"/>
          </a:xfrm>
          <a:prstGeom prst="rect">
            <a:avLst/>
          </a:prstGeom>
        </p:spPr>
      </p:pic>
      <p:sp>
        <p:nvSpPr>
          <p:cNvPr id="13" name="Text Box 3"/>
          <p:cNvSpPr txBox="1">
            <a:spLocks noChangeArrowheads="1"/>
          </p:cNvSpPr>
          <p:nvPr/>
        </p:nvSpPr>
        <p:spPr bwMode="auto">
          <a:xfrm>
            <a:off x="228600" y="298450"/>
            <a:ext cx="8686800" cy="61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360" tIns="51480" rIns="99360" bIns="514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ctr">
              <a:lnSpc>
                <a:spcPct val="93000"/>
              </a:lnSpc>
              <a:buSzPct val="100000"/>
              <a:defRPr/>
            </a:pPr>
            <a:r>
              <a:rPr lang="en-US" sz="3600" b="1" dirty="0" smtClean="0">
                <a:solidFill>
                  <a:srgbClr val="800000"/>
                </a:solidFill>
              </a:rPr>
              <a:t>Shoreline evolution from voxel model</a:t>
            </a:r>
          </a:p>
        </p:txBody>
      </p:sp>
      <p:pic>
        <p:nvPicPr>
          <p:cNvPr id="14" name="Picture 2" descr="OBX_googleEarth.png"/>
          <p:cNvPicPr>
            <a:picLocks noChangeAspect="1"/>
          </p:cNvPicPr>
          <p:nvPr/>
        </p:nvPicPr>
        <p:blipFill rotWithShape="1">
          <a:blip r:embed="rId6">
            <a:extLst>
              <a:ext uri="{28A0092B-C50C-407E-A947-70E740481C1C}">
                <a14:useLocalDpi xmlns:a14="http://schemas.microsoft.com/office/drawing/2010/main" val="0"/>
              </a:ext>
            </a:extLst>
          </a:blip>
          <a:srcRect t="44509" r="13513" b="3829"/>
          <a:stretch/>
        </p:blipFill>
        <p:spPr bwMode="auto">
          <a:xfrm>
            <a:off x="304800" y="3261690"/>
            <a:ext cx="1676400" cy="2481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legend_bcyr_discrete.png"/>
          <p:cNvPicPr>
            <a:picLocks noChangeAspect="1"/>
          </p:cNvPicPr>
          <p:nvPr/>
        </p:nvPicPr>
        <p:blipFill rotWithShape="1">
          <a:blip r:embed="rId7">
            <a:extLst>
              <a:ext uri="{28A0092B-C50C-407E-A947-70E740481C1C}">
                <a14:useLocalDpi xmlns:a14="http://schemas.microsoft.com/office/drawing/2010/main" val="0"/>
              </a:ext>
            </a:extLst>
          </a:blip>
          <a:srcRect l="10727" t="-717" r="38232"/>
          <a:stretch/>
        </p:blipFill>
        <p:spPr>
          <a:xfrm rot="10800000">
            <a:off x="8077198" y="3352800"/>
            <a:ext cx="253905" cy="1524000"/>
          </a:xfrm>
          <a:prstGeom prst="rect">
            <a:avLst/>
          </a:prstGeom>
        </p:spPr>
      </p:pic>
      <p:sp>
        <p:nvSpPr>
          <p:cNvPr id="16" name="Text Box 33"/>
          <p:cNvSpPr txBox="1">
            <a:spLocks noChangeArrowheads="1"/>
          </p:cNvSpPr>
          <p:nvPr/>
        </p:nvSpPr>
        <p:spPr bwMode="auto">
          <a:xfrm>
            <a:off x="8305800" y="3276600"/>
            <a:ext cx="519113" cy="1504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buSzPct val="100000"/>
              <a:defRPr/>
            </a:pPr>
            <a:r>
              <a:rPr lang="en-US" sz="1200" b="1" dirty="0" smtClean="0">
                <a:solidFill>
                  <a:srgbClr val="000000"/>
                </a:solidFill>
                <a:cs typeface="msgothic" charset="0"/>
              </a:rPr>
              <a:t>2011</a:t>
            </a:r>
          </a:p>
          <a:p>
            <a:pPr eaLnBrk="0" hangingPunct="0">
              <a:buSzPct val="100000"/>
              <a:defRPr/>
            </a:pPr>
            <a:r>
              <a:rPr lang="en-US" sz="1200" b="1" dirty="0" smtClean="0">
                <a:solidFill>
                  <a:srgbClr val="000000"/>
                </a:solidFill>
                <a:cs typeface="msgothic" charset="0"/>
              </a:rPr>
              <a:t>2009</a:t>
            </a:r>
          </a:p>
          <a:p>
            <a:pPr eaLnBrk="0" hangingPunct="0">
              <a:buSzPct val="100000"/>
              <a:defRPr/>
            </a:pPr>
            <a:r>
              <a:rPr lang="en-US" sz="1200" b="1" dirty="0" smtClean="0">
                <a:solidFill>
                  <a:srgbClr val="000000"/>
                </a:solidFill>
                <a:cs typeface="msgothic" charset="0"/>
              </a:rPr>
              <a:t>2008</a:t>
            </a:r>
          </a:p>
          <a:p>
            <a:pPr eaLnBrk="0" hangingPunct="0">
              <a:buSzPct val="100000"/>
              <a:defRPr/>
            </a:pPr>
            <a:r>
              <a:rPr lang="en-US" sz="1200" b="1" dirty="0" smtClean="0">
                <a:solidFill>
                  <a:srgbClr val="000000"/>
                </a:solidFill>
                <a:cs typeface="msgothic" charset="0"/>
              </a:rPr>
              <a:t>2005</a:t>
            </a:r>
          </a:p>
          <a:p>
            <a:pPr eaLnBrk="0" hangingPunct="0">
              <a:buSzPct val="100000"/>
              <a:defRPr/>
            </a:pPr>
            <a:r>
              <a:rPr lang="en-US" sz="1200" b="1" dirty="0" smtClean="0">
                <a:solidFill>
                  <a:srgbClr val="000000"/>
                </a:solidFill>
                <a:cs typeface="msgothic" charset="0"/>
              </a:rPr>
              <a:t>2004</a:t>
            </a:r>
          </a:p>
          <a:p>
            <a:pPr eaLnBrk="0" hangingPunct="0">
              <a:buSzPct val="100000"/>
              <a:defRPr/>
            </a:pPr>
            <a:r>
              <a:rPr lang="en-US" sz="1200" b="1" dirty="0" smtClean="0">
                <a:solidFill>
                  <a:srgbClr val="000000"/>
                </a:solidFill>
                <a:cs typeface="msgothic" charset="0"/>
              </a:rPr>
              <a:t>2003</a:t>
            </a:r>
          </a:p>
          <a:p>
            <a:pPr eaLnBrk="0" hangingPunct="0">
              <a:buSzPct val="100000"/>
              <a:defRPr/>
            </a:pPr>
            <a:r>
              <a:rPr lang="en-US" sz="1200" b="1" dirty="0" smtClean="0">
                <a:solidFill>
                  <a:srgbClr val="000000"/>
                </a:solidFill>
                <a:cs typeface="msgothic" charset="0"/>
              </a:rPr>
              <a:t>2003</a:t>
            </a:r>
          </a:p>
          <a:p>
            <a:pPr eaLnBrk="0" hangingPunct="0">
              <a:buSzPct val="100000"/>
              <a:defRPr/>
            </a:pPr>
            <a:r>
              <a:rPr lang="en-US" sz="1200" b="1" dirty="0" smtClean="0">
                <a:solidFill>
                  <a:srgbClr val="000000"/>
                </a:solidFill>
                <a:cs typeface="msgothic" charset="0"/>
              </a:rPr>
              <a:t>2001</a:t>
            </a:r>
          </a:p>
          <a:p>
            <a:pPr eaLnBrk="0" hangingPunct="0">
              <a:buSzPct val="100000"/>
              <a:defRPr/>
            </a:pPr>
            <a:r>
              <a:rPr lang="en-US" sz="1200" b="1" dirty="0" smtClean="0">
                <a:solidFill>
                  <a:srgbClr val="000000"/>
                </a:solidFill>
                <a:cs typeface="msgothic" charset="0"/>
              </a:rPr>
              <a:t>1999</a:t>
            </a:r>
          </a:p>
        </p:txBody>
      </p:sp>
      <p:sp>
        <p:nvSpPr>
          <p:cNvPr id="17" name="TextBox 16"/>
          <p:cNvSpPr txBox="1"/>
          <p:nvPr/>
        </p:nvSpPr>
        <p:spPr>
          <a:xfrm>
            <a:off x="685800" y="1066800"/>
            <a:ext cx="7575211" cy="440120"/>
          </a:xfrm>
          <a:prstGeom prst="rect">
            <a:avLst/>
          </a:prstGeom>
          <a:noFill/>
        </p:spPr>
        <p:txBody>
          <a:bodyPr wrap="none" rtlCol="0">
            <a:spAutoFit/>
          </a:bodyPr>
          <a:lstStyle/>
          <a:p>
            <a:r>
              <a:rPr lang="en-US" dirty="0" smtClean="0">
                <a:solidFill>
                  <a:schemeClr val="tx1"/>
                </a:solidFill>
                <a:latin typeface="+mn-lt"/>
              </a:rPr>
              <a:t>Cape Hatteras: shoreline evolution as 0.5m </a:t>
            </a:r>
            <a:r>
              <a:rPr lang="en-US" dirty="0" err="1" smtClean="0">
                <a:solidFill>
                  <a:schemeClr val="tx1"/>
                </a:solidFill>
                <a:latin typeface="+mn-lt"/>
              </a:rPr>
              <a:t>isosurface</a:t>
            </a:r>
            <a:r>
              <a:rPr lang="en-US" dirty="0" smtClean="0">
                <a:solidFill>
                  <a:schemeClr val="tx1"/>
                </a:solidFill>
                <a:latin typeface="+mn-lt"/>
              </a:rPr>
              <a:t> </a:t>
            </a:r>
            <a:endParaRPr lang="en-US" dirty="0">
              <a:solidFill>
                <a:schemeClr val="tx1"/>
              </a:solidFill>
              <a:latin typeface="+mn-lt"/>
            </a:endParaRPr>
          </a:p>
        </p:txBody>
      </p:sp>
      <p:sp>
        <p:nvSpPr>
          <p:cNvPr id="2" name="TextBox 1"/>
          <p:cNvSpPr txBox="1"/>
          <p:nvPr/>
        </p:nvSpPr>
        <p:spPr>
          <a:xfrm>
            <a:off x="3733800" y="5334000"/>
            <a:ext cx="2699026" cy="783599"/>
          </a:xfrm>
          <a:prstGeom prst="rect">
            <a:avLst/>
          </a:prstGeom>
          <a:noFill/>
        </p:spPr>
        <p:txBody>
          <a:bodyPr wrap="none" rtlCol="0">
            <a:spAutoFit/>
          </a:bodyPr>
          <a:lstStyle/>
          <a:p>
            <a:r>
              <a:rPr lang="en-US" dirty="0" smtClean="0">
                <a:solidFill>
                  <a:schemeClr val="tx1"/>
                </a:solidFill>
              </a:rPr>
              <a:t>DEMs are stacked </a:t>
            </a:r>
          </a:p>
          <a:p>
            <a:r>
              <a:rPr lang="en-US" dirty="0" smtClean="0">
                <a:solidFill>
                  <a:schemeClr val="tx1"/>
                </a:solidFill>
              </a:rPr>
              <a:t>into voxel model</a:t>
            </a:r>
            <a:r>
              <a:rPr lang="en-US" dirty="0" smtClean="0"/>
              <a:t> </a:t>
            </a:r>
            <a:endParaRPr lang="en-US" dirty="0"/>
          </a:p>
        </p:txBody>
      </p:sp>
      <p:pic>
        <p:nvPicPr>
          <p:cNvPr id="18" name="Picture 17" descr="North.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2514600"/>
            <a:ext cx="218159" cy="410652"/>
          </a:xfrm>
          <a:prstGeom prst="rect">
            <a:avLst/>
          </a:prstGeom>
        </p:spPr>
      </p:pic>
    </p:spTree>
    <p:extLst>
      <p:ext uri="{BB962C8B-B14F-4D97-AF65-F5344CB8AC3E}">
        <p14:creationId xmlns:p14="http://schemas.microsoft.com/office/powerpoint/2010/main" val="379944044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cape97_11_stc_iso2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2163396"/>
            <a:ext cx="3810000" cy="2637204"/>
          </a:xfrm>
          <a:prstGeom prst="rect">
            <a:avLst/>
          </a:prstGeom>
        </p:spPr>
      </p:pic>
      <p:sp>
        <p:nvSpPr>
          <p:cNvPr id="5" name="Rectangle 4"/>
          <p:cNvSpPr/>
          <p:nvPr/>
        </p:nvSpPr>
        <p:spPr>
          <a:xfrm>
            <a:off x="6248400" y="5638800"/>
            <a:ext cx="2237411" cy="307777"/>
          </a:xfrm>
          <a:prstGeom prst="rect">
            <a:avLst/>
          </a:prstGeom>
        </p:spPr>
        <p:txBody>
          <a:bodyPr wrap="none">
            <a:spAutoFit/>
          </a:bodyPr>
          <a:lstStyle/>
          <a:p>
            <a:r>
              <a:rPr lang="en-US" sz="1400" dirty="0">
                <a:solidFill>
                  <a:schemeClr val="tx1"/>
                </a:solidFill>
              </a:rPr>
              <a:t>Cape Hatteras 1997-2011</a:t>
            </a:r>
          </a:p>
        </p:txBody>
      </p:sp>
      <p:pic>
        <p:nvPicPr>
          <p:cNvPr id="9"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5334000"/>
            <a:ext cx="1458289" cy="2536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 name="Text Box 27"/>
          <p:cNvSpPr txBox="1">
            <a:spLocks noChangeArrowheads="1"/>
          </p:cNvSpPr>
          <p:nvPr/>
        </p:nvSpPr>
        <p:spPr bwMode="auto">
          <a:xfrm>
            <a:off x="8001000" y="5334000"/>
            <a:ext cx="561011"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SzPct val="100000"/>
              <a:defRPr/>
            </a:pPr>
            <a:r>
              <a:rPr lang="en-US" sz="1200" b="1" dirty="0" smtClean="0">
                <a:solidFill>
                  <a:srgbClr val="000000"/>
                </a:solidFill>
              </a:rPr>
              <a:t>200m</a:t>
            </a:r>
          </a:p>
        </p:txBody>
      </p:sp>
      <p:sp>
        <p:nvSpPr>
          <p:cNvPr id="13" name="Text Box 3"/>
          <p:cNvSpPr txBox="1">
            <a:spLocks noChangeArrowheads="1"/>
          </p:cNvSpPr>
          <p:nvPr/>
        </p:nvSpPr>
        <p:spPr bwMode="auto">
          <a:xfrm>
            <a:off x="685800" y="298450"/>
            <a:ext cx="7773988" cy="61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360" tIns="51480" rIns="99360" bIns="514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nSpc>
                <a:spcPct val="93000"/>
              </a:lnSpc>
              <a:buSzPct val="100000"/>
              <a:defRPr/>
            </a:pPr>
            <a:r>
              <a:rPr lang="en-US" sz="3600" b="1" dirty="0" smtClean="0">
                <a:solidFill>
                  <a:srgbClr val="800000"/>
                </a:solidFill>
              </a:rPr>
              <a:t>Dune evolution </a:t>
            </a:r>
            <a:r>
              <a:rPr lang="en-US" sz="3600" b="1" dirty="0" smtClean="0">
                <a:solidFill>
                  <a:srgbClr val="800000"/>
                </a:solidFill>
              </a:rPr>
              <a:t>from voxel model</a:t>
            </a:r>
            <a:r>
              <a:rPr lang="en-US" sz="3600" b="1" dirty="0" smtClean="0">
                <a:solidFill>
                  <a:srgbClr val="800000"/>
                </a:solidFill>
              </a:rPr>
              <a:t> </a:t>
            </a:r>
            <a:endParaRPr lang="en-US" sz="3600" b="1" dirty="0" smtClean="0">
              <a:solidFill>
                <a:srgbClr val="800000"/>
              </a:solidFill>
            </a:endParaRPr>
          </a:p>
        </p:txBody>
      </p:sp>
      <p:sp>
        <p:nvSpPr>
          <p:cNvPr id="3" name="TextBox 2"/>
          <p:cNvSpPr txBox="1"/>
          <p:nvPr/>
        </p:nvSpPr>
        <p:spPr>
          <a:xfrm>
            <a:off x="609600" y="1312480"/>
            <a:ext cx="7696200" cy="440120"/>
          </a:xfrm>
          <a:prstGeom prst="rect">
            <a:avLst/>
          </a:prstGeom>
          <a:noFill/>
        </p:spPr>
        <p:txBody>
          <a:bodyPr wrap="square" rtlCol="0">
            <a:spAutoFit/>
          </a:bodyPr>
          <a:lstStyle/>
          <a:p>
            <a:r>
              <a:rPr lang="en-US" dirty="0" smtClean="0">
                <a:solidFill>
                  <a:schemeClr val="tx1"/>
                </a:solidFill>
                <a:latin typeface="+mn-lt"/>
              </a:rPr>
              <a:t>Evolution of contours </a:t>
            </a:r>
            <a:r>
              <a:rPr lang="en-US" dirty="0">
                <a:solidFill>
                  <a:schemeClr val="tx1"/>
                </a:solidFill>
                <a:latin typeface="+mn-lt"/>
              </a:rPr>
              <a:t>along dune </a:t>
            </a:r>
            <a:r>
              <a:rPr lang="en-US" dirty="0" smtClean="0">
                <a:solidFill>
                  <a:schemeClr val="tx1"/>
                </a:solidFill>
                <a:latin typeface="+mn-lt"/>
              </a:rPr>
              <a:t>ridge and </a:t>
            </a:r>
            <a:r>
              <a:rPr lang="en-US" dirty="0" smtClean="0">
                <a:solidFill>
                  <a:schemeClr val="tx1"/>
                </a:solidFill>
                <a:latin typeface="+mn-lt"/>
              </a:rPr>
              <a:t>dune base </a:t>
            </a:r>
            <a:endParaRPr lang="en-US" dirty="0">
              <a:solidFill>
                <a:schemeClr val="tx1"/>
              </a:solidFill>
              <a:latin typeface="+mn-lt"/>
            </a:endParaRPr>
          </a:p>
        </p:txBody>
      </p:sp>
      <p:sp>
        <p:nvSpPr>
          <p:cNvPr id="16" name="Text Box 33"/>
          <p:cNvSpPr txBox="1">
            <a:spLocks noChangeArrowheads="1"/>
          </p:cNvSpPr>
          <p:nvPr/>
        </p:nvSpPr>
        <p:spPr bwMode="auto">
          <a:xfrm>
            <a:off x="8458200" y="2438400"/>
            <a:ext cx="6096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buSzPct val="100000"/>
              <a:defRPr/>
            </a:pPr>
            <a:r>
              <a:rPr lang="en-US" sz="1200" dirty="0" smtClean="0">
                <a:solidFill>
                  <a:srgbClr val="000000"/>
                </a:solidFill>
                <a:cs typeface="msgothic" charset="0"/>
              </a:rPr>
              <a:t>2011</a:t>
            </a:r>
          </a:p>
          <a:p>
            <a:pPr eaLnBrk="0" hangingPunct="0">
              <a:buSzPct val="100000"/>
              <a:defRPr/>
            </a:pPr>
            <a:r>
              <a:rPr lang="en-US" sz="1200" dirty="0" smtClean="0">
                <a:solidFill>
                  <a:srgbClr val="000000"/>
                </a:solidFill>
                <a:cs typeface="msgothic" charset="0"/>
              </a:rPr>
              <a:t>2009</a:t>
            </a:r>
          </a:p>
          <a:p>
            <a:pPr eaLnBrk="0" hangingPunct="0">
              <a:buSzPct val="100000"/>
              <a:defRPr/>
            </a:pPr>
            <a:r>
              <a:rPr lang="en-US" sz="1200" dirty="0" smtClean="0">
                <a:solidFill>
                  <a:srgbClr val="000000"/>
                </a:solidFill>
                <a:cs typeface="msgothic" charset="0"/>
              </a:rPr>
              <a:t>2008</a:t>
            </a:r>
          </a:p>
          <a:p>
            <a:pPr eaLnBrk="0" hangingPunct="0">
              <a:buSzPct val="100000"/>
              <a:defRPr/>
            </a:pPr>
            <a:r>
              <a:rPr lang="en-US" sz="1200" dirty="0" smtClean="0">
                <a:solidFill>
                  <a:srgbClr val="000000"/>
                </a:solidFill>
                <a:cs typeface="msgothic" charset="0"/>
              </a:rPr>
              <a:t>2005</a:t>
            </a:r>
          </a:p>
          <a:p>
            <a:pPr eaLnBrk="0" hangingPunct="0">
              <a:buSzPct val="100000"/>
              <a:defRPr/>
            </a:pPr>
            <a:r>
              <a:rPr lang="en-US" sz="1200" dirty="0" smtClean="0">
                <a:solidFill>
                  <a:srgbClr val="000000"/>
                </a:solidFill>
                <a:cs typeface="msgothic" charset="0"/>
              </a:rPr>
              <a:t>2004</a:t>
            </a:r>
          </a:p>
          <a:p>
            <a:pPr eaLnBrk="0" hangingPunct="0">
              <a:buSzPct val="100000"/>
              <a:defRPr/>
            </a:pPr>
            <a:r>
              <a:rPr lang="en-US" sz="1200" dirty="0" smtClean="0">
                <a:solidFill>
                  <a:srgbClr val="000000"/>
                </a:solidFill>
                <a:cs typeface="msgothic" charset="0"/>
              </a:rPr>
              <a:t>2003</a:t>
            </a:r>
          </a:p>
          <a:p>
            <a:pPr eaLnBrk="0" hangingPunct="0">
              <a:buSzPct val="100000"/>
              <a:defRPr/>
            </a:pPr>
            <a:r>
              <a:rPr lang="en-US" sz="1200" dirty="0" smtClean="0">
                <a:solidFill>
                  <a:srgbClr val="000000"/>
                </a:solidFill>
                <a:cs typeface="msgothic" charset="0"/>
              </a:rPr>
              <a:t>2001</a:t>
            </a:r>
            <a:endParaRPr lang="en-US" sz="1200" dirty="0" smtClean="0">
              <a:solidFill>
                <a:srgbClr val="000000"/>
              </a:solidFill>
              <a:cs typeface="msgothic" charset="0"/>
            </a:endParaRPr>
          </a:p>
          <a:p>
            <a:pPr eaLnBrk="0" hangingPunct="0">
              <a:buSzPct val="100000"/>
              <a:defRPr/>
            </a:pPr>
            <a:r>
              <a:rPr lang="en-US" sz="1200" dirty="0" smtClean="0">
                <a:solidFill>
                  <a:srgbClr val="000000"/>
                </a:solidFill>
                <a:cs typeface="msgothic" charset="0"/>
              </a:rPr>
              <a:t>1999</a:t>
            </a:r>
            <a:endParaRPr lang="en-US" sz="1200" dirty="0" smtClean="0">
              <a:solidFill>
                <a:srgbClr val="000000"/>
              </a:solidFill>
              <a:cs typeface="msgothic" charset="0"/>
            </a:endParaRPr>
          </a:p>
          <a:p>
            <a:pPr eaLnBrk="0" hangingPunct="0">
              <a:buSzPct val="100000"/>
              <a:defRPr/>
            </a:pPr>
            <a:r>
              <a:rPr lang="en-US" sz="1200" dirty="0" smtClean="0">
                <a:solidFill>
                  <a:srgbClr val="000000"/>
                </a:solidFill>
                <a:cs typeface="msgothic" charset="0"/>
              </a:rPr>
              <a:t>1997</a:t>
            </a:r>
            <a:endParaRPr lang="en-US" sz="1200" dirty="0" smtClean="0">
              <a:solidFill>
                <a:srgbClr val="000000"/>
              </a:solidFill>
              <a:cs typeface="msgothic" charset="0"/>
            </a:endParaRPr>
          </a:p>
        </p:txBody>
      </p:sp>
      <p:sp>
        <p:nvSpPr>
          <p:cNvPr id="8" name="TextBox 7"/>
          <p:cNvSpPr txBox="1"/>
          <p:nvPr/>
        </p:nvSpPr>
        <p:spPr>
          <a:xfrm>
            <a:off x="533400" y="4876800"/>
            <a:ext cx="5791200" cy="382156"/>
          </a:xfrm>
          <a:prstGeom prst="rect">
            <a:avLst/>
          </a:prstGeom>
          <a:noFill/>
        </p:spPr>
        <p:txBody>
          <a:bodyPr wrap="square" rtlCol="0">
            <a:spAutoFit/>
          </a:bodyPr>
          <a:lstStyle/>
          <a:p>
            <a:r>
              <a:rPr lang="en-US" sz="2000" dirty="0" smtClean="0">
                <a:solidFill>
                  <a:srgbClr val="000000"/>
                </a:solidFill>
              </a:rPr>
              <a:t>Elevation </a:t>
            </a:r>
            <a:r>
              <a:rPr lang="en-US" sz="2000" dirty="0" err="1" smtClean="0">
                <a:solidFill>
                  <a:srgbClr val="000000"/>
                </a:solidFill>
              </a:rPr>
              <a:t>isosurfaces</a:t>
            </a:r>
            <a:r>
              <a:rPr lang="en-US" sz="2000" dirty="0" smtClean="0">
                <a:solidFill>
                  <a:srgbClr val="000000"/>
                </a:solidFill>
              </a:rPr>
              <a:t>:   4.5m             2.5m</a:t>
            </a:r>
            <a:endParaRPr lang="en-US" sz="2000" dirty="0">
              <a:solidFill>
                <a:srgbClr val="000000"/>
              </a:solidFill>
            </a:endParaRPr>
          </a:p>
        </p:txBody>
      </p:sp>
      <p:pic>
        <p:nvPicPr>
          <p:cNvPr id="11" name="Picture 10" descr="Nort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700000">
            <a:off x="7657039" y="4131792"/>
            <a:ext cx="218159" cy="410652"/>
          </a:xfrm>
          <a:prstGeom prst="rect">
            <a:avLst/>
          </a:prstGeom>
        </p:spPr>
      </p:pic>
      <p:cxnSp>
        <p:nvCxnSpPr>
          <p:cNvPr id="19" name="Straight Arrow Connector 18"/>
          <p:cNvCxnSpPr/>
          <p:nvPr/>
        </p:nvCxnSpPr>
        <p:spPr bwMode="auto">
          <a:xfrm>
            <a:off x="8153400" y="3429000"/>
            <a:ext cx="381000" cy="533400"/>
          </a:xfrm>
          <a:prstGeom prst="straightConnector1">
            <a:avLst/>
          </a:prstGeom>
          <a:solidFill>
            <a:srgbClr val="00B8FF"/>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Arrow Connector 20"/>
          <p:cNvCxnSpPr/>
          <p:nvPr/>
        </p:nvCxnSpPr>
        <p:spPr bwMode="auto">
          <a:xfrm flipV="1">
            <a:off x="8229600" y="2590800"/>
            <a:ext cx="304800" cy="76200"/>
          </a:xfrm>
          <a:prstGeom prst="straightConnector1">
            <a:avLst/>
          </a:prstGeom>
          <a:solidFill>
            <a:srgbClr val="00B8FF"/>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23" name="Picture 22" descr="cape97_11_stc_iso45.png"/>
          <p:cNvPicPr>
            <a:picLocks noChangeAspect="1"/>
          </p:cNvPicPr>
          <p:nvPr/>
        </p:nvPicPr>
        <p:blipFill rotWithShape="1">
          <a:blip r:embed="rId5">
            <a:extLst>
              <a:ext uri="{28A0092B-C50C-407E-A947-70E740481C1C}">
                <a14:useLocalDpi xmlns:a14="http://schemas.microsoft.com/office/drawing/2010/main" val="0"/>
              </a:ext>
            </a:extLst>
          </a:blip>
          <a:srcRect t="7280"/>
          <a:stretch/>
        </p:blipFill>
        <p:spPr>
          <a:xfrm>
            <a:off x="504491" y="2174240"/>
            <a:ext cx="3838909" cy="2626360"/>
          </a:xfrm>
          <a:prstGeom prst="rect">
            <a:avLst/>
          </a:prstGeom>
        </p:spPr>
      </p:pic>
    </p:spTree>
    <p:extLst>
      <p:ext uri="{BB962C8B-B14F-4D97-AF65-F5344CB8AC3E}">
        <p14:creationId xmlns:p14="http://schemas.microsoft.com/office/powerpoint/2010/main" val="178447992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3" name="Rectangle 2"/>
          <p:cNvSpPr>
            <a:spLocks noChangeArrowheads="1"/>
          </p:cNvSpPr>
          <p:nvPr/>
        </p:nvSpPr>
        <p:spPr bwMode="auto">
          <a:xfrm>
            <a:off x="622300" y="-1246188"/>
            <a:ext cx="1666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240649" name="Rectangle 17"/>
          <p:cNvSpPr>
            <a:spLocks noChangeArrowheads="1"/>
          </p:cNvSpPr>
          <p:nvPr/>
        </p:nvSpPr>
        <p:spPr bwMode="auto">
          <a:xfrm>
            <a:off x="6096000" y="1459904"/>
            <a:ext cx="2984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dirty="0">
                <a:solidFill>
                  <a:srgbClr val="000000"/>
                </a:solidFill>
                <a:latin typeface="Calibri" charset="0"/>
              </a:rPr>
              <a:t>t</a:t>
            </a:r>
            <a:r>
              <a:rPr lang="en-US" sz="1400" b="1" baseline="-25000" dirty="0">
                <a:solidFill>
                  <a:srgbClr val="000000"/>
                </a:solidFill>
                <a:latin typeface="Calibri" charset="0"/>
              </a:rPr>
              <a:t>1</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b="1" baseline="-25000" dirty="0">
              <a:solidFill>
                <a:srgbClr val="000000"/>
              </a:solidFill>
              <a:latin typeface="Calibri" charset="0"/>
            </a:endParaRPr>
          </a:p>
        </p:txBody>
      </p:sp>
      <p:sp>
        <p:nvSpPr>
          <p:cNvPr id="240650" name="Text Box 18"/>
          <p:cNvSpPr txBox="1">
            <a:spLocks noChangeArrowheads="1"/>
          </p:cNvSpPr>
          <p:nvPr/>
        </p:nvSpPr>
        <p:spPr bwMode="auto">
          <a:xfrm>
            <a:off x="6477000" y="1307504"/>
            <a:ext cx="339725"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9pPr>
          </a:lstStyle>
          <a:p>
            <a:pPr eaLnBrk="1" hangingPunct="1"/>
            <a:r>
              <a:rPr lang="en-US" sz="1400" b="1" dirty="0">
                <a:solidFill>
                  <a:srgbClr val="000000"/>
                </a:solidFill>
                <a:latin typeface="Calibri" charset="0"/>
              </a:rPr>
              <a:t>t</a:t>
            </a:r>
            <a:r>
              <a:rPr lang="en-US" sz="1400" b="1" baseline="-25000" dirty="0">
                <a:solidFill>
                  <a:srgbClr val="000000"/>
                </a:solidFill>
                <a:latin typeface="Calibri" charset="0"/>
              </a:rPr>
              <a:t>2</a:t>
            </a:r>
          </a:p>
        </p:txBody>
      </p:sp>
      <p:sp>
        <p:nvSpPr>
          <p:cNvPr id="240651" name="Text Box 20"/>
          <p:cNvSpPr txBox="1">
            <a:spLocks noChangeArrowheads="1"/>
          </p:cNvSpPr>
          <p:nvPr/>
        </p:nvSpPr>
        <p:spPr bwMode="auto">
          <a:xfrm>
            <a:off x="7315200" y="850304"/>
            <a:ext cx="593725"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9pPr>
          </a:lstStyle>
          <a:p>
            <a:pPr eaLnBrk="1" hangingPunct="1"/>
            <a:r>
              <a:rPr lang="en-US" sz="1400" b="1" dirty="0" err="1">
                <a:solidFill>
                  <a:srgbClr val="000000"/>
                </a:solidFill>
                <a:latin typeface="Calibri" charset="0"/>
              </a:rPr>
              <a:t>t</a:t>
            </a:r>
            <a:r>
              <a:rPr lang="en-US" sz="1400" b="1" baseline="-25000" dirty="0" err="1">
                <a:solidFill>
                  <a:srgbClr val="000000"/>
                </a:solidFill>
                <a:latin typeface="Calibri" charset="0"/>
              </a:rPr>
              <a:t>n</a:t>
            </a:r>
            <a:endParaRPr lang="en-US" sz="1400" b="1" baseline="-25000" dirty="0">
              <a:solidFill>
                <a:srgbClr val="000000"/>
              </a:solidFill>
              <a:latin typeface="Calibri" charset="0"/>
            </a:endParaRPr>
          </a:p>
        </p:txBody>
      </p:sp>
      <p:sp>
        <p:nvSpPr>
          <p:cNvPr id="32" name="Text Box 27"/>
          <p:cNvSpPr txBox="1">
            <a:spLocks noChangeArrowheads="1"/>
          </p:cNvSpPr>
          <p:nvPr/>
        </p:nvSpPr>
        <p:spPr bwMode="auto">
          <a:xfrm>
            <a:off x="457200" y="228600"/>
            <a:ext cx="8342313" cy="682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360" tIns="51480" rIns="99360" bIns="514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1" hangingPunct="1">
              <a:buClrTx/>
              <a:buFontTx/>
              <a:buNone/>
              <a:defRPr/>
            </a:pPr>
            <a:r>
              <a:rPr lang="en-US" sz="3600" b="1" dirty="0" smtClean="0">
                <a:solidFill>
                  <a:srgbClr val="663300"/>
                </a:solidFill>
              </a:rPr>
              <a:t>Point cloud to voxel model</a:t>
            </a:r>
          </a:p>
        </p:txBody>
      </p:sp>
      <p:sp>
        <p:nvSpPr>
          <p:cNvPr id="33" name="Text Box 28"/>
          <p:cNvSpPr txBox="1">
            <a:spLocks noChangeArrowheads="1"/>
          </p:cNvSpPr>
          <p:nvPr/>
        </p:nvSpPr>
        <p:spPr bwMode="auto">
          <a:xfrm>
            <a:off x="609600" y="1066800"/>
            <a:ext cx="4953000" cy="259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nSpc>
                <a:spcPct val="100000"/>
              </a:lnSpc>
              <a:buClrTx/>
              <a:buFontTx/>
              <a:buNone/>
              <a:defRPr/>
            </a:pPr>
            <a:r>
              <a:rPr lang="en-US" dirty="0" smtClean="0">
                <a:solidFill>
                  <a:schemeClr val="tx1"/>
                </a:solidFill>
              </a:rPr>
              <a:t>Gaps in data:</a:t>
            </a:r>
          </a:p>
          <a:p>
            <a:pPr>
              <a:lnSpc>
                <a:spcPct val="100000"/>
              </a:lnSpc>
              <a:buClrTx/>
              <a:buFontTx/>
              <a:buNone/>
              <a:defRPr/>
            </a:pPr>
            <a:r>
              <a:rPr lang="en-US" dirty="0" smtClean="0">
                <a:solidFill>
                  <a:schemeClr val="tx1"/>
                </a:solidFill>
              </a:rPr>
              <a:t>Time </a:t>
            </a:r>
            <a:r>
              <a:rPr lang="en-US" dirty="0">
                <a:solidFill>
                  <a:schemeClr val="tx1"/>
                </a:solidFill>
              </a:rPr>
              <a:t>series </a:t>
            </a:r>
            <a:r>
              <a:rPr lang="en-US" dirty="0" smtClean="0">
                <a:solidFill>
                  <a:schemeClr val="tx1"/>
                </a:solidFill>
              </a:rPr>
              <a:t>of </a:t>
            </a:r>
            <a:r>
              <a:rPr lang="en-US" i="1" dirty="0">
                <a:solidFill>
                  <a:schemeClr val="tx1"/>
                </a:solidFill>
              </a:rPr>
              <a:t>(</a:t>
            </a:r>
            <a:r>
              <a:rPr lang="en-US" i="1" dirty="0" err="1">
                <a:solidFill>
                  <a:schemeClr val="tx1"/>
                </a:solidFill>
              </a:rPr>
              <a:t>x,y,z</a:t>
            </a:r>
            <a:r>
              <a:rPr lang="en-US" i="1" dirty="0">
                <a:solidFill>
                  <a:schemeClr val="tx1"/>
                </a:solidFill>
              </a:rPr>
              <a:t>)</a:t>
            </a:r>
            <a:r>
              <a:rPr lang="en-US" dirty="0">
                <a:solidFill>
                  <a:schemeClr val="tx1"/>
                </a:solidFill>
              </a:rPr>
              <a:t> </a:t>
            </a:r>
            <a:r>
              <a:rPr lang="en-US" dirty="0" smtClean="0">
                <a:solidFill>
                  <a:schemeClr val="tx1"/>
                </a:solidFill>
              </a:rPr>
              <a:t>point </a:t>
            </a:r>
            <a:r>
              <a:rPr lang="en-US" dirty="0">
                <a:solidFill>
                  <a:schemeClr val="tx1"/>
                </a:solidFill>
              </a:rPr>
              <a:t>clouds </a:t>
            </a:r>
            <a:endParaRPr lang="en-US" dirty="0" smtClean="0">
              <a:solidFill>
                <a:schemeClr val="tx1"/>
              </a:solidFill>
            </a:endParaRPr>
          </a:p>
          <a:p>
            <a:pPr>
              <a:lnSpc>
                <a:spcPct val="100000"/>
              </a:lnSpc>
              <a:buClrTx/>
              <a:buFontTx/>
              <a:buNone/>
              <a:defRPr/>
            </a:pPr>
            <a:r>
              <a:rPr lang="en-US" dirty="0" smtClean="0">
                <a:solidFill>
                  <a:schemeClr val="tx1"/>
                </a:solidFill>
              </a:rPr>
              <a:t>directly to </a:t>
            </a:r>
            <a:r>
              <a:rPr lang="en-US" dirty="0" smtClean="0">
                <a:solidFill>
                  <a:schemeClr val="tx1"/>
                </a:solidFill>
              </a:rPr>
              <a:t>voxel model:</a:t>
            </a:r>
            <a:endParaRPr lang="en-US" sz="1100" dirty="0">
              <a:solidFill>
                <a:schemeClr val="tx1"/>
              </a:solidFill>
            </a:endParaRPr>
          </a:p>
          <a:p>
            <a:pPr marL="342900" indent="-342900">
              <a:lnSpc>
                <a:spcPct val="100000"/>
              </a:lnSpc>
              <a:buClrTx/>
              <a:buFont typeface="Arial"/>
              <a:buChar char="•"/>
              <a:defRPr/>
            </a:pPr>
            <a:r>
              <a:rPr lang="en-US" sz="2000" dirty="0" smtClean="0">
                <a:solidFill>
                  <a:schemeClr val="tx1"/>
                </a:solidFill>
              </a:rPr>
              <a:t>re-order (</a:t>
            </a:r>
            <a:r>
              <a:rPr lang="en-US" sz="2000" i="1" dirty="0" err="1" smtClean="0">
                <a:solidFill>
                  <a:schemeClr val="tx1"/>
                </a:solidFill>
              </a:rPr>
              <a:t>x,y,z,t</a:t>
            </a:r>
            <a:r>
              <a:rPr lang="en-US" sz="2000" dirty="0" smtClean="0">
                <a:solidFill>
                  <a:schemeClr val="tx1"/>
                </a:solidFill>
              </a:rPr>
              <a:t>)  to (</a:t>
            </a:r>
            <a:r>
              <a:rPr lang="en-US" sz="2000" i="1" dirty="0" err="1" smtClean="0">
                <a:solidFill>
                  <a:schemeClr val="tx1"/>
                </a:solidFill>
              </a:rPr>
              <a:t>x,y,t,z</a:t>
            </a:r>
            <a:r>
              <a:rPr lang="en-US" sz="2000" dirty="0" smtClean="0">
                <a:solidFill>
                  <a:schemeClr val="tx1"/>
                </a:solidFill>
              </a:rPr>
              <a:t>)</a:t>
            </a:r>
          </a:p>
          <a:p>
            <a:pPr marL="342900" indent="-342900">
              <a:lnSpc>
                <a:spcPct val="100000"/>
              </a:lnSpc>
              <a:buClrTx/>
              <a:buFont typeface="Arial"/>
              <a:buChar char="•"/>
              <a:defRPr/>
            </a:pPr>
            <a:r>
              <a:rPr lang="en-US" sz="2000" dirty="0" smtClean="0">
                <a:solidFill>
                  <a:schemeClr val="tx1"/>
                </a:solidFill>
              </a:rPr>
              <a:t>interpolate voxel model</a:t>
            </a:r>
          </a:p>
          <a:p>
            <a:pPr>
              <a:lnSpc>
                <a:spcPct val="100000"/>
              </a:lnSpc>
              <a:buClrTx/>
              <a:defRPr/>
            </a:pPr>
            <a:r>
              <a:rPr lang="en-US" sz="2000" i="1" dirty="0" smtClean="0">
                <a:solidFill>
                  <a:schemeClr val="tx1"/>
                </a:solidFill>
              </a:rPr>
              <a:t>         </a:t>
            </a:r>
            <a:r>
              <a:rPr lang="en-US" sz="2000" b="1" i="1" dirty="0" smtClean="0">
                <a:solidFill>
                  <a:srgbClr val="008000"/>
                </a:solidFill>
              </a:rPr>
              <a:t> z = f(</a:t>
            </a:r>
            <a:r>
              <a:rPr lang="en-US" sz="2000" b="1" i="1" dirty="0" err="1" smtClean="0">
                <a:solidFill>
                  <a:srgbClr val="008000"/>
                </a:solidFill>
              </a:rPr>
              <a:t>x,y,t</a:t>
            </a:r>
            <a:r>
              <a:rPr lang="en-US" sz="2000" b="1" i="1" dirty="0" smtClean="0">
                <a:solidFill>
                  <a:srgbClr val="008000"/>
                </a:solidFill>
              </a:rPr>
              <a:t>)</a:t>
            </a:r>
          </a:p>
          <a:p>
            <a:pPr marL="342900" indent="-342900">
              <a:lnSpc>
                <a:spcPct val="100000"/>
              </a:lnSpc>
              <a:buClrTx/>
              <a:buFont typeface="Arial"/>
              <a:buChar char="•"/>
              <a:defRPr/>
            </a:pPr>
            <a:r>
              <a:rPr lang="en-US" sz="2000" dirty="0" smtClean="0">
                <a:solidFill>
                  <a:schemeClr val="tx1"/>
                </a:solidFill>
              </a:rPr>
              <a:t>where </a:t>
            </a:r>
            <a:r>
              <a:rPr lang="en-US" sz="2000" i="1" dirty="0" smtClean="0">
                <a:solidFill>
                  <a:schemeClr val="tx1"/>
                </a:solidFill>
              </a:rPr>
              <a:t>f</a:t>
            </a:r>
            <a:r>
              <a:rPr lang="en-US" sz="2000" dirty="0" smtClean="0">
                <a:solidFill>
                  <a:schemeClr val="tx1"/>
                </a:solidFill>
              </a:rPr>
              <a:t> is </a:t>
            </a:r>
            <a:r>
              <a:rPr lang="en-US" sz="2000" dirty="0" err="1" smtClean="0">
                <a:solidFill>
                  <a:schemeClr val="tx1"/>
                </a:solidFill>
              </a:rPr>
              <a:t>trivariate</a:t>
            </a:r>
            <a:r>
              <a:rPr lang="en-US" sz="2000" dirty="0" smtClean="0">
                <a:solidFill>
                  <a:schemeClr val="tx1"/>
                </a:solidFill>
              </a:rPr>
              <a:t> smoothing spline</a:t>
            </a:r>
            <a:endParaRPr lang="en-US" sz="2000" dirty="0" smtClean="0">
              <a:solidFill>
                <a:schemeClr val="tx1"/>
              </a:solidFill>
            </a:endParaRPr>
          </a:p>
        </p:txBody>
      </p:sp>
      <p:pic>
        <p:nvPicPr>
          <p:cNvPr id="24" name="Picture 23" descr="pointszz_zoom_2005lg.png"/>
          <p:cNvPicPr>
            <a:picLocks noChangeAspect="1"/>
          </p:cNvPicPr>
          <p:nvPr/>
        </p:nvPicPr>
        <p:blipFill rotWithShape="1">
          <a:blip r:embed="rId3">
            <a:extLst>
              <a:ext uri="{28A0092B-C50C-407E-A947-70E740481C1C}">
                <a14:useLocalDpi xmlns:a14="http://schemas.microsoft.com/office/drawing/2010/main" val="0"/>
              </a:ext>
            </a:extLst>
          </a:blip>
          <a:srcRect l="11828" r="29903"/>
          <a:stretch/>
        </p:blipFill>
        <p:spPr>
          <a:xfrm>
            <a:off x="6364347" y="1828800"/>
            <a:ext cx="1331853" cy="1288282"/>
          </a:xfrm>
          <a:prstGeom prst="rect">
            <a:avLst/>
          </a:prstGeom>
        </p:spPr>
      </p:pic>
      <p:pic>
        <p:nvPicPr>
          <p:cNvPr id="26" name="Picture 25" descr="pointszz_zoom_2008.png"/>
          <p:cNvPicPr>
            <a:picLocks noChangeAspect="1"/>
          </p:cNvPicPr>
          <p:nvPr/>
        </p:nvPicPr>
        <p:blipFill rotWithShape="1">
          <a:blip r:embed="rId4">
            <a:extLst>
              <a:ext uri="{28A0092B-C50C-407E-A947-70E740481C1C}">
                <a14:useLocalDpi xmlns:a14="http://schemas.microsoft.com/office/drawing/2010/main" val="0"/>
              </a:ext>
            </a:extLst>
          </a:blip>
          <a:srcRect t="13741" r="24321" b="11824"/>
          <a:stretch/>
        </p:blipFill>
        <p:spPr>
          <a:xfrm>
            <a:off x="6809635" y="1524000"/>
            <a:ext cx="1419965" cy="1283296"/>
          </a:xfrm>
          <a:prstGeom prst="rect">
            <a:avLst/>
          </a:prstGeom>
        </p:spPr>
      </p:pic>
      <p:pic>
        <p:nvPicPr>
          <p:cNvPr id="27" name="Picture 26" descr="pointszz_zoom_2005lg.png"/>
          <p:cNvPicPr>
            <a:picLocks noChangeAspect="1"/>
          </p:cNvPicPr>
          <p:nvPr/>
        </p:nvPicPr>
        <p:blipFill rotWithShape="1">
          <a:blip r:embed="rId3">
            <a:extLst>
              <a:ext uri="{28A0092B-C50C-407E-A947-70E740481C1C}">
                <a14:useLocalDpi xmlns:a14="http://schemas.microsoft.com/office/drawing/2010/main" val="0"/>
              </a:ext>
            </a:extLst>
          </a:blip>
          <a:srcRect l="22151" r="20389"/>
          <a:stretch/>
        </p:blipFill>
        <p:spPr>
          <a:xfrm>
            <a:off x="7315200" y="1155104"/>
            <a:ext cx="1388951" cy="1362408"/>
          </a:xfrm>
          <a:prstGeom prst="rect">
            <a:avLst/>
          </a:prstGeom>
        </p:spPr>
      </p:pic>
      <p:pic>
        <p:nvPicPr>
          <p:cNvPr id="51" name="Picture 50" descr="NH9908_zslices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7198" y="3886199"/>
            <a:ext cx="3530602" cy="2118337"/>
          </a:xfrm>
          <a:prstGeom prst="rect">
            <a:avLst/>
          </a:prstGeom>
        </p:spPr>
      </p:pic>
      <p:pic>
        <p:nvPicPr>
          <p:cNvPr id="240652"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0" y="5356225"/>
            <a:ext cx="16192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40653" name="Text Box 23"/>
          <p:cNvSpPr txBox="1">
            <a:spLocks noChangeArrowheads="1"/>
          </p:cNvSpPr>
          <p:nvPr/>
        </p:nvSpPr>
        <p:spPr bwMode="auto">
          <a:xfrm>
            <a:off x="8458200" y="5276850"/>
            <a:ext cx="3429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9pPr>
          </a:lstStyle>
          <a:p>
            <a:pPr eaLnBrk="1" hangingPunct="1"/>
            <a:r>
              <a:rPr lang="en-US" sz="1000" b="1">
                <a:solidFill>
                  <a:srgbClr val="000000"/>
                </a:solidFill>
                <a:latin typeface="Calibri" charset="0"/>
              </a:rPr>
              <a:t>15</a:t>
            </a:r>
          </a:p>
          <a:p>
            <a:pPr eaLnBrk="1" hangingPunct="1"/>
            <a:r>
              <a:rPr lang="en-US" sz="1000" b="1">
                <a:solidFill>
                  <a:srgbClr val="000000"/>
                </a:solidFill>
                <a:latin typeface="Calibri" charset="0"/>
              </a:rPr>
              <a:t>  7</a:t>
            </a:r>
          </a:p>
          <a:p>
            <a:pPr eaLnBrk="1" hangingPunct="1"/>
            <a:r>
              <a:rPr lang="en-US" sz="1000" b="1">
                <a:solidFill>
                  <a:srgbClr val="000000"/>
                </a:solidFill>
                <a:latin typeface="Calibri" charset="0"/>
              </a:rPr>
              <a:t>  0 m</a:t>
            </a:r>
          </a:p>
        </p:txBody>
      </p:sp>
      <p:sp>
        <p:nvSpPr>
          <p:cNvPr id="52" name="Text Box 2"/>
          <p:cNvSpPr txBox="1">
            <a:spLocks noChangeArrowheads="1"/>
          </p:cNvSpPr>
          <p:nvPr/>
        </p:nvSpPr>
        <p:spPr bwMode="auto">
          <a:xfrm>
            <a:off x="1587500" y="6270625"/>
            <a:ext cx="2789237" cy="30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ctr">
              <a:defRPr/>
            </a:pPr>
            <a:r>
              <a:rPr lang="en-US" sz="1400" b="1" smtClean="0">
                <a:solidFill>
                  <a:srgbClr val="000000"/>
                </a:solidFill>
              </a:rPr>
              <a:t>Elevations:     10     11     12 m </a:t>
            </a:r>
          </a:p>
        </p:txBody>
      </p:sp>
      <p:sp>
        <p:nvSpPr>
          <p:cNvPr id="53" name="AutoShape 3"/>
          <p:cNvSpPr>
            <a:spLocks noChangeArrowheads="1"/>
          </p:cNvSpPr>
          <p:nvPr/>
        </p:nvSpPr>
        <p:spPr bwMode="auto">
          <a:xfrm>
            <a:off x="2713037" y="6356350"/>
            <a:ext cx="136525" cy="136525"/>
          </a:xfrm>
          <a:prstGeom prst="roundRect">
            <a:avLst>
              <a:gd name="adj" fmla="val 1162"/>
            </a:avLst>
          </a:prstGeom>
          <a:solidFill>
            <a:srgbClr val="23FF23"/>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4" name="AutoShape 4"/>
          <p:cNvSpPr>
            <a:spLocks noChangeArrowheads="1"/>
          </p:cNvSpPr>
          <p:nvPr/>
        </p:nvSpPr>
        <p:spPr bwMode="auto">
          <a:xfrm>
            <a:off x="3176587" y="6353175"/>
            <a:ext cx="136525" cy="136525"/>
          </a:xfrm>
          <a:prstGeom prst="roundRect">
            <a:avLst>
              <a:gd name="adj" fmla="val 1162"/>
            </a:avLst>
          </a:prstGeom>
          <a:solidFill>
            <a:srgbClr val="FFD320"/>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5" name="AutoShape 5"/>
          <p:cNvSpPr>
            <a:spLocks noChangeArrowheads="1"/>
          </p:cNvSpPr>
          <p:nvPr/>
        </p:nvSpPr>
        <p:spPr bwMode="auto">
          <a:xfrm>
            <a:off x="3578225" y="6356350"/>
            <a:ext cx="136525" cy="136525"/>
          </a:xfrm>
          <a:prstGeom prst="roundRect">
            <a:avLst>
              <a:gd name="adj" fmla="val 1162"/>
            </a:avLst>
          </a:prstGeom>
          <a:solidFill>
            <a:srgbClr val="FF6633"/>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56" name="Picture 6"/>
          <p:cNvPicPr>
            <a:picLocks noChangeAspect="1" noChangeArrowheads="1"/>
          </p:cNvPicPr>
          <p:nvPr/>
        </p:nvPicPr>
        <p:blipFill>
          <a:blip r:embed="rId7">
            <a:extLst>
              <a:ext uri="{28A0092B-C50C-407E-A947-70E740481C1C}">
                <a14:useLocalDpi xmlns:a14="http://schemas.microsoft.com/office/drawing/2010/main" val="0"/>
              </a:ext>
            </a:extLst>
          </a:blip>
          <a:srcRect l="3278" t="526" b="14424"/>
          <a:stretch>
            <a:fillRect/>
          </a:stretch>
        </p:blipFill>
        <p:spPr bwMode="auto">
          <a:xfrm>
            <a:off x="685800" y="3894773"/>
            <a:ext cx="4102100" cy="2166430"/>
          </a:xfrm>
          <a:prstGeom prst="rect">
            <a:avLst/>
          </a:prstGeom>
          <a:noFill/>
          <a:ln>
            <a:noFill/>
          </a:ln>
          <a:effectLst/>
          <a:extLst>
            <a:ext uri="{909E8E84-426E-40dd-AFC4-6F175D3DCCD1}">
              <a14:hiddenFill xmlns:a14="http://schemas.microsoft.com/office/drawing/2010/main">
                <a:blipFill dpi="0" rotWithShape="0">
                  <a:blip/>
                  <a:srcRect l="3278" t="526" b="14424"/>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7" name="Line 7"/>
          <p:cNvSpPr>
            <a:spLocks noChangeShapeType="1"/>
          </p:cNvSpPr>
          <p:nvPr/>
        </p:nvSpPr>
        <p:spPr bwMode="auto">
          <a:xfrm flipV="1">
            <a:off x="1154112" y="4953000"/>
            <a:ext cx="903288" cy="71438"/>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8" name="Text Box 8"/>
          <p:cNvSpPr txBox="1">
            <a:spLocks noChangeArrowheads="1"/>
          </p:cNvSpPr>
          <p:nvPr/>
        </p:nvSpPr>
        <p:spPr bwMode="auto">
          <a:xfrm>
            <a:off x="649287" y="4076700"/>
            <a:ext cx="565150" cy="1111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r">
              <a:defRPr/>
            </a:pPr>
            <a:endParaRPr lang="en-US" sz="1200" b="1" smtClean="0">
              <a:solidFill>
                <a:srgbClr val="000000"/>
              </a:solidFill>
            </a:endParaRPr>
          </a:p>
          <a:p>
            <a:pPr algn="r">
              <a:defRPr/>
            </a:pPr>
            <a:r>
              <a:rPr lang="en-US" sz="1300" b="1" smtClean="0">
                <a:solidFill>
                  <a:srgbClr val="000000"/>
                </a:solidFill>
              </a:rPr>
              <a:t>2008</a:t>
            </a:r>
          </a:p>
          <a:p>
            <a:pPr algn="r">
              <a:defRPr/>
            </a:pPr>
            <a:r>
              <a:rPr lang="en-US" sz="1300" b="1" smtClean="0">
                <a:solidFill>
                  <a:srgbClr val="000000"/>
                </a:solidFill>
              </a:rPr>
              <a:t>2005</a:t>
            </a:r>
          </a:p>
          <a:p>
            <a:pPr algn="r">
              <a:defRPr/>
            </a:pPr>
            <a:r>
              <a:rPr lang="en-US" sz="1300" b="1" smtClean="0">
                <a:solidFill>
                  <a:srgbClr val="000000"/>
                </a:solidFill>
              </a:rPr>
              <a:t>2001</a:t>
            </a:r>
          </a:p>
          <a:p>
            <a:pPr algn="r">
              <a:defRPr/>
            </a:pPr>
            <a:r>
              <a:rPr lang="en-US" sz="1300" b="1" smtClean="0">
                <a:solidFill>
                  <a:srgbClr val="000000"/>
                </a:solidFill>
              </a:rPr>
              <a:t>1999</a:t>
            </a:r>
          </a:p>
        </p:txBody>
      </p:sp>
      <p:sp>
        <p:nvSpPr>
          <p:cNvPr id="60" name="AutoShape 25"/>
          <p:cNvSpPr>
            <a:spLocks noChangeArrowheads="1"/>
          </p:cNvSpPr>
          <p:nvPr/>
        </p:nvSpPr>
        <p:spPr bwMode="auto">
          <a:xfrm>
            <a:off x="1055687" y="6345238"/>
            <a:ext cx="336550" cy="152400"/>
          </a:xfrm>
          <a:prstGeom prst="notchedRightArrow">
            <a:avLst>
              <a:gd name="adj1" fmla="val 50000"/>
              <a:gd name="adj2" fmla="val 55208"/>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 name="Line 26"/>
          <p:cNvSpPr>
            <a:spLocks noChangeShapeType="1"/>
          </p:cNvSpPr>
          <p:nvPr/>
        </p:nvSpPr>
        <p:spPr bwMode="auto">
          <a:xfrm>
            <a:off x="1127125" y="4386263"/>
            <a:ext cx="212725" cy="26987"/>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2" name="Line 27"/>
          <p:cNvSpPr>
            <a:spLocks noChangeShapeType="1"/>
          </p:cNvSpPr>
          <p:nvPr/>
        </p:nvSpPr>
        <p:spPr bwMode="auto">
          <a:xfrm flipV="1">
            <a:off x="5011737" y="3846513"/>
            <a:ext cx="1588" cy="854075"/>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3" name="Line 28"/>
          <p:cNvSpPr>
            <a:spLocks noChangeShapeType="1"/>
          </p:cNvSpPr>
          <p:nvPr/>
        </p:nvSpPr>
        <p:spPr bwMode="auto">
          <a:xfrm flipV="1">
            <a:off x="5002212" y="4494213"/>
            <a:ext cx="427038" cy="185737"/>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4" name="Line 29"/>
          <p:cNvSpPr>
            <a:spLocks noChangeShapeType="1"/>
          </p:cNvSpPr>
          <p:nvPr/>
        </p:nvSpPr>
        <p:spPr bwMode="auto">
          <a:xfrm>
            <a:off x="4989512" y="4645025"/>
            <a:ext cx="439738" cy="228600"/>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5" name="Text Box 30"/>
          <p:cNvSpPr txBox="1">
            <a:spLocks noChangeArrowheads="1"/>
          </p:cNvSpPr>
          <p:nvPr/>
        </p:nvSpPr>
        <p:spPr bwMode="auto">
          <a:xfrm>
            <a:off x="4968875" y="3800475"/>
            <a:ext cx="595312"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defRPr/>
            </a:pPr>
            <a:r>
              <a:rPr lang="en-US" sz="1200" b="1" smtClean="0">
                <a:solidFill>
                  <a:srgbClr val="000000"/>
                </a:solidFill>
              </a:rPr>
              <a:t>Time</a:t>
            </a:r>
          </a:p>
          <a:p>
            <a:pPr>
              <a:defRPr/>
            </a:pPr>
            <a:endParaRPr lang="en-US" sz="1200" b="1" smtClean="0">
              <a:solidFill>
                <a:srgbClr val="000000"/>
              </a:solidFill>
            </a:endParaRPr>
          </a:p>
        </p:txBody>
      </p:sp>
      <p:sp>
        <p:nvSpPr>
          <p:cNvPr id="66" name="Text Box 31"/>
          <p:cNvSpPr txBox="1">
            <a:spLocks noChangeArrowheads="1"/>
          </p:cNvSpPr>
          <p:nvPr/>
        </p:nvSpPr>
        <p:spPr bwMode="auto">
          <a:xfrm>
            <a:off x="5159375" y="4259263"/>
            <a:ext cx="311150"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defRPr/>
            </a:pPr>
            <a:r>
              <a:rPr lang="en-US" sz="1200" b="1" smtClean="0">
                <a:solidFill>
                  <a:srgbClr val="000000"/>
                </a:solidFill>
              </a:rPr>
              <a:t>Y</a:t>
            </a:r>
          </a:p>
        </p:txBody>
      </p:sp>
      <p:sp>
        <p:nvSpPr>
          <p:cNvPr id="67" name="Text Box 32"/>
          <p:cNvSpPr txBox="1">
            <a:spLocks noChangeArrowheads="1"/>
          </p:cNvSpPr>
          <p:nvPr/>
        </p:nvSpPr>
        <p:spPr bwMode="auto">
          <a:xfrm>
            <a:off x="5189537" y="4889500"/>
            <a:ext cx="295275" cy="201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defRPr/>
            </a:pPr>
            <a:r>
              <a:rPr lang="en-US" sz="1200" b="1" smtClean="0">
                <a:solidFill>
                  <a:srgbClr val="000000"/>
                </a:solidFill>
              </a:rPr>
              <a:t>X</a:t>
            </a:r>
          </a:p>
        </p:txBody>
      </p:sp>
    </p:spTree>
    <p:extLst>
      <p:ext uri="{BB962C8B-B14F-4D97-AF65-F5344CB8AC3E}">
        <p14:creationId xmlns:p14="http://schemas.microsoft.com/office/powerpoint/2010/main" val="104267522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304800"/>
            <a:ext cx="8091488" cy="831850"/>
          </a:xfrm>
        </p:spPr>
        <p:txBody>
          <a:bodyPr/>
          <a:lstStyle/>
          <a:p>
            <a:pPr algn="l">
              <a:defRPr/>
            </a:pPr>
            <a:r>
              <a:rPr lang="en-US" dirty="0" smtClean="0"/>
              <a:t>Process </a:t>
            </a:r>
            <a:r>
              <a:rPr lang="en-US" dirty="0" smtClean="0"/>
              <a:t>simulation: saltation</a:t>
            </a:r>
            <a:endParaRPr lang="en-US" dirty="0"/>
          </a:p>
        </p:txBody>
      </p:sp>
      <p:sp>
        <p:nvSpPr>
          <p:cNvPr id="3" name="Content Placeholder 2"/>
          <p:cNvSpPr>
            <a:spLocks noGrp="1"/>
          </p:cNvSpPr>
          <p:nvPr>
            <p:ph idx="1"/>
          </p:nvPr>
        </p:nvSpPr>
        <p:spPr>
          <a:xfrm>
            <a:off x="457200" y="1295400"/>
            <a:ext cx="4267200" cy="3429000"/>
          </a:xfrm>
        </p:spPr>
        <p:txBody>
          <a:bodyPr/>
          <a:lstStyle/>
          <a:p>
            <a:pPr>
              <a:defRPr/>
            </a:pPr>
            <a:r>
              <a:rPr lang="en-US" sz="2000" dirty="0" smtClean="0"/>
              <a:t>Wind field simulated with </a:t>
            </a:r>
            <a:r>
              <a:rPr lang="en-US" sz="2000" b="1" dirty="0" err="1" smtClean="0">
                <a:solidFill>
                  <a:schemeClr val="accent6">
                    <a:lumMod val="75000"/>
                  </a:schemeClr>
                </a:solidFill>
              </a:rPr>
              <a:t>OpenFoam</a:t>
            </a:r>
            <a:r>
              <a:rPr lang="en-US" sz="2000" b="1" dirty="0" smtClean="0">
                <a:solidFill>
                  <a:schemeClr val="accent6">
                    <a:lumMod val="75000"/>
                  </a:schemeClr>
                </a:solidFill>
              </a:rPr>
              <a:t>® CFD toolbox</a:t>
            </a:r>
          </a:p>
          <a:p>
            <a:pPr>
              <a:defRPr/>
            </a:pPr>
            <a:r>
              <a:rPr lang="en-US" sz="2000" dirty="0" smtClean="0"/>
              <a:t>output:  surface shear stress</a:t>
            </a:r>
          </a:p>
          <a:p>
            <a:pPr>
              <a:defRPr/>
            </a:pPr>
            <a:endParaRPr lang="en-US" sz="1400" dirty="0" smtClean="0"/>
          </a:p>
          <a:p>
            <a:pPr>
              <a:defRPr/>
            </a:pPr>
            <a:r>
              <a:rPr lang="en-US" sz="2000" dirty="0"/>
              <a:t>Sand </a:t>
            </a:r>
            <a:r>
              <a:rPr lang="en-US" sz="2000" dirty="0" smtClean="0"/>
              <a:t>transport:</a:t>
            </a:r>
            <a:endParaRPr lang="en-US" sz="2000" dirty="0"/>
          </a:p>
          <a:p>
            <a:pPr>
              <a:defRPr/>
            </a:pPr>
            <a:r>
              <a:rPr lang="en-US" sz="2000" b="1" dirty="0" smtClean="0"/>
              <a:t>Smoothed Particle </a:t>
            </a:r>
            <a:r>
              <a:rPr lang="en-US" sz="2000" b="1" dirty="0" smtClean="0"/>
              <a:t>Hydrodynamics</a:t>
            </a:r>
            <a:r>
              <a:rPr lang="en-US" sz="2000" dirty="0"/>
              <a:t> </a:t>
            </a:r>
            <a:r>
              <a:rPr lang="en-US" sz="2000" dirty="0" smtClean="0"/>
              <a:t>module for </a:t>
            </a:r>
            <a:r>
              <a:rPr lang="en-US" sz="2000" dirty="0" smtClean="0"/>
              <a:t>GRASS</a:t>
            </a:r>
            <a:endParaRPr lang="en-US" sz="2000" dirty="0" smtClean="0"/>
          </a:p>
          <a:p>
            <a:pPr>
              <a:defRPr/>
            </a:pPr>
            <a:endParaRPr lang="en-US" sz="2000" b="1" dirty="0"/>
          </a:p>
          <a:p>
            <a:pPr>
              <a:defRPr/>
            </a:pPr>
            <a:endParaRPr lang="en-US" sz="2000" b="1" dirty="0">
              <a:solidFill>
                <a:srgbClr val="000090"/>
              </a:solidFill>
            </a:endParaRPr>
          </a:p>
        </p:txBody>
      </p:sp>
      <p:pic>
        <p:nvPicPr>
          <p:cNvPr id="8"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6248400"/>
            <a:ext cx="742627" cy="2201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 name="TextBox 4"/>
          <p:cNvSpPr txBox="1"/>
          <p:nvPr/>
        </p:nvSpPr>
        <p:spPr>
          <a:xfrm>
            <a:off x="5342573" y="6239976"/>
            <a:ext cx="505454" cy="237244"/>
          </a:xfrm>
          <a:prstGeom prst="rect">
            <a:avLst/>
          </a:prstGeom>
          <a:noFill/>
        </p:spPr>
        <p:txBody>
          <a:bodyPr wrap="none" rtlCol="0">
            <a:spAutoFit/>
          </a:bodyPr>
          <a:lstStyle/>
          <a:p>
            <a:r>
              <a:rPr lang="en-US" sz="1000" dirty="0">
                <a:solidFill>
                  <a:schemeClr val="tx1"/>
                </a:solidFill>
              </a:rPr>
              <a:t>2</a:t>
            </a:r>
            <a:r>
              <a:rPr lang="en-US" sz="1000" dirty="0" smtClean="0">
                <a:solidFill>
                  <a:schemeClr val="tx1"/>
                </a:solidFill>
              </a:rPr>
              <a:t>00m</a:t>
            </a:r>
            <a:endParaRPr lang="en-US" sz="1000" dirty="0">
              <a:solidFill>
                <a:schemeClr val="tx1"/>
              </a:solidFill>
            </a:endParaRPr>
          </a:p>
        </p:txBody>
      </p:sp>
      <p:pic>
        <p:nvPicPr>
          <p:cNvPr id="6" name="Picture 5" descr="Nort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6172200"/>
            <a:ext cx="202406" cy="381000"/>
          </a:xfrm>
          <a:prstGeom prst="rect">
            <a:avLst/>
          </a:prstGeom>
        </p:spPr>
      </p:pic>
      <p:pic>
        <p:nvPicPr>
          <p:cNvPr id="16" name="Picture 10"/>
          <p:cNvPicPr>
            <a:picLocks noChangeAspect="1" noChangeArrowheads="1"/>
          </p:cNvPicPr>
          <p:nvPr/>
        </p:nvPicPr>
        <p:blipFill rotWithShape="1">
          <a:blip r:embed="rId4">
            <a:extLst>
              <a:ext uri="{28A0092B-C50C-407E-A947-70E740481C1C}">
                <a14:useLocalDpi xmlns:a14="http://schemas.microsoft.com/office/drawing/2010/main" val="0"/>
              </a:ext>
            </a:extLst>
          </a:blip>
          <a:srcRect l="14168" t="4887" r="11334" b="4889"/>
          <a:stretch/>
        </p:blipFill>
        <p:spPr bwMode="auto">
          <a:xfrm rot="5400000">
            <a:off x="3987544" y="3835144"/>
            <a:ext cx="2209800" cy="20071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7" name="Picture 11"/>
          <p:cNvPicPr>
            <a:picLocks noChangeAspect="1" noChangeArrowheads="1"/>
          </p:cNvPicPr>
          <p:nvPr/>
        </p:nvPicPr>
        <p:blipFill rotWithShape="1">
          <a:blip r:embed="rId5">
            <a:extLst>
              <a:ext uri="{28A0092B-C50C-407E-A947-70E740481C1C}">
                <a14:useLocalDpi xmlns:a14="http://schemas.microsoft.com/office/drawing/2010/main" val="0"/>
              </a:ext>
            </a:extLst>
          </a:blip>
          <a:srcRect l="16492" t="3624" r="11029" b="3874"/>
          <a:stretch/>
        </p:blipFill>
        <p:spPr bwMode="auto">
          <a:xfrm rot="5400000">
            <a:off x="6731001" y="3855720"/>
            <a:ext cx="2153918" cy="20624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 name="Text Box 15"/>
          <p:cNvSpPr txBox="1">
            <a:spLocks noChangeArrowheads="1"/>
          </p:cNvSpPr>
          <p:nvPr/>
        </p:nvSpPr>
        <p:spPr bwMode="auto">
          <a:xfrm>
            <a:off x="3886200" y="5943600"/>
            <a:ext cx="2362200" cy="424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58421" rIns="81639" bIns="40820"/>
          <a:lstStyle>
            <a:lvl1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9pPr>
          </a:lstStyle>
          <a:p>
            <a:pPr algn="ctr"/>
            <a:r>
              <a:rPr lang="en-US" sz="1400" dirty="0"/>
              <a:t>Surface Shear Stress</a:t>
            </a:r>
          </a:p>
        </p:txBody>
      </p:sp>
      <p:sp>
        <p:nvSpPr>
          <p:cNvPr id="20" name="Text Box 16"/>
          <p:cNvSpPr txBox="1">
            <a:spLocks noChangeArrowheads="1"/>
          </p:cNvSpPr>
          <p:nvPr/>
        </p:nvSpPr>
        <p:spPr bwMode="auto">
          <a:xfrm>
            <a:off x="6446520" y="5943600"/>
            <a:ext cx="2667000" cy="3750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58421" rIns="81639" bIns="40820"/>
          <a:lstStyle>
            <a:lvl1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9pPr>
          </a:lstStyle>
          <a:p>
            <a:pPr algn="ctr"/>
            <a:r>
              <a:rPr lang="en-US" sz="1400" dirty="0"/>
              <a:t>Rate of Elevation Change</a:t>
            </a:r>
          </a:p>
        </p:txBody>
      </p:sp>
      <p:grpSp>
        <p:nvGrpSpPr>
          <p:cNvPr id="21" name="Group 17"/>
          <p:cNvGrpSpPr>
            <a:grpSpLocks/>
          </p:cNvGrpSpPr>
          <p:nvPr/>
        </p:nvGrpSpPr>
        <p:grpSpPr bwMode="auto">
          <a:xfrm>
            <a:off x="3534240" y="3943615"/>
            <a:ext cx="732960" cy="1771385"/>
            <a:chOff x="67" y="2646"/>
            <a:chExt cx="509" cy="1230"/>
          </a:xfrm>
        </p:grpSpPr>
        <p:pic>
          <p:nvPicPr>
            <p:cNvPr id="22" name="Picture 18"/>
            <p:cNvPicPr>
              <a:picLocks noChangeAspect="1" noChangeArrowheads="1"/>
            </p:cNvPicPr>
            <p:nvPr/>
          </p:nvPicPr>
          <p:blipFill rotWithShape="1">
            <a:blip r:embed="rId6">
              <a:extLst>
                <a:ext uri="{28A0092B-C50C-407E-A947-70E740481C1C}">
                  <a14:useLocalDpi xmlns:a14="http://schemas.microsoft.com/office/drawing/2010/main" val="0"/>
                </a:ext>
              </a:extLst>
            </a:blip>
            <a:srcRect l="736" t="4730" r="95634" b="47342"/>
            <a:stretch/>
          </p:blipFill>
          <p:spPr bwMode="auto">
            <a:xfrm>
              <a:off x="67" y="2843"/>
              <a:ext cx="138" cy="994"/>
            </a:xfrm>
            <a:prstGeom prst="rect">
              <a:avLst/>
            </a:prstGeom>
            <a:noFill/>
            <a:ln>
              <a:noFill/>
            </a:ln>
            <a:effectLst/>
            <a:extLst>
              <a:ext uri="{909E8E84-426E-40dd-AFC4-6F175D3DCCD1}">
                <a14:hiddenFill xmlns:a14="http://schemas.microsoft.com/office/drawing/2010/main">
                  <a:blipFill dpi="0" rotWithShape="0">
                    <a:blip/>
                    <a:srcRect r="95634" b="47342"/>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 name="Text Box 20"/>
            <p:cNvSpPr txBox="1">
              <a:spLocks noChangeArrowheads="1"/>
            </p:cNvSpPr>
            <p:nvPr/>
          </p:nvSpPr>
          <p:spPr bwMode="auto">
            <a:xfrm>
              <a:off x="149" y="2790"/>
              <a:ext cx="427" cy="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0876" rIns="90000" bIns="45000"/>
            <a:lstStyle/>
            <a:p>
              <a:r>
                <a:rPr lang="en-US" sz="1400">
                  <a:solidFill>
                    <a:srgbClr val="000000"/>
                  </a:solidFill>
                </a:rPr>
                <a:t>0.5</a:t>
              </a:r>
            </a:p>
          </p:txBody>
        </p:sp>
        <p:sp>
          <p:nvSpPr>
            <p:cNvPr id="25" name="Text Box 21"/>
            <p:cNvSpPr txBox="1">
              <a:spLocks noChangeArrowheads="1"/>
            </p:cNvSpPr>
            <p:nvPr/>
          </p:nvSpPr>
          <p:spPr bwMode="auto">
            <a:xfrm>
              <a:off x="149" y="3658"/>
              <a:ext cx="427" cy="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0876" rIns="90000" bIns="45000"/>
            <a:lstStyle/>
            <a:p>
              <a:r>
                <a:rPr lang="en-US" sz="1400">
                  <a:solidFill>
                    <a:srgbClr val="000000"/>
                  </a:solidFill>
                </a:rPr>
                <a:t>0.0</a:t>
              </a:r>
            </a:p>
          </p:txBody>
        </p:sp>
        <p:sp>
          <p:nvSpPr>
            <p:cNvPr id="27" name="Text Box 23"/>
            <p:cNvSpPr txBox="1">
              <a:spLocks noChangeArrowheads="1"/>
            </p:cNvSpPr>
            <p:nvPr/>
          </p:nvSpPr>
          <p:spPr bwMode="auto">
            <a:xfrm>
              <a:off x="149" y="3288"/>
              <a:ext cx="427" cy="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0876" rIns="90000" bIns="45000"/>
            <a:lstStyle/>
            <a:p>
              <a:r>
                <a:rPr lang="en-US" sz="1400" dirty="0" smtClean="0">
                  <a:solidFill>
                    <a:srgbClr val="000000"/>
                  </a:solidFill>
                </a:rPr>
                <a:t>0.2</a:t>
              </a:r>
              <a:endParaRPr lang="en-US" sz="1400" dirty="0">
                <a:solidFill>
                  <a:srgbClr val="000000"/>
                </a:solidFill>
              </a:endParaRPr>
            </a:p>
          </p:txBody>
        </p:sp>
        <p:sp>
          <p:nvSpPr>
            <p:cNvPr id="29" name="Text Box 25"/>
            <p:cNvSpPr txBox="1">
              <a:spLocks noChangeArrowheads="1"/>
            </p:cNvSpPr>
            <p:nvPr/>
          </p:nvSpPr>
          <p:spPr bwMode="auto">
            <a:xfrm>
              <a:off x="143" y="2646"/>
              <a:ext cx="432" cy="3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0876" rIns="90000" bIns="45000"/>
            <a:lstStyle/>
            <a:p>
              <a:r>
                <a:rPr lang="en-US" sz="1400" dirty="0">
                  <a:solidFill>
                    <a:srgbClr val="000000"/>
                  </a:solidFill>
                </a:rPr>
                <a:t>[Pa]</a:t>
              </a:r>
            </a:p>
          </p:txBody>
        </p:sp>
      </p:grpSp>
      <p:grpSp>
        <p:nvGrpSpPr>
          <p:cNvPr id="30" name="Group 26"/>
          <p:cNvGrpSpPr>
            <a:grpSpLocks/>
          </p:cNvGrpSpPr>
          <p:nvPr/>
        </p:nvGrpSpPr>
        <p:grpSpPr bwMode="auto">
          <a:xfrm>
            <a:off x="6172200" y="3657600"/>
            <a:ext cx="865440" cy="2011892"/>
            <a:chOff x="3241" y="2479"/>
            <a:chExt cx="601" cy="1397"/>
          </a:xfrm>
        </p:grpSpPr>
        <p:pic>
          <p:nvPicPr>
            <p:cNvPr id="31" name="Picture 27"/>
            <p:cNvPicPr>
              <a:picLocks noChangeAspect="1" noChangeArrowheads="1"/>
            </p:cNvPicPr>
            <p:nvPr/>
          </p:nvPicPr>
          <p:blipFill rotWithShape="1">
            <a:blip r:embed="rId7">
              <a:extLst>
                <a:ext uri="{28A0092B-C50C-407E-A947-70E740481C1C}">
                  <a14:useLocalDpi xmlns:a14="http://schemas.microsoft.com/office/drawing/2010/main" val="0"/>
                </a:ext>
              </a:extLst>
            </a:blip>
            <a:srcRect l="-123" t="4083" r="95655" b="47342"/>
            <a:stretch/>
          </p:blipFill>
          <p:spPr bwMode="auto">
            <a:xfrm>
              <a:off x="3241" y="2825"/>
              <a:ext cx="134" cy="1007"/>
            </a:xfrm>
            <a:prstGeom prst="rect">
              <a:avLst/>
            </a:prstGeom>
            <a:noFill/>
            <a:ln>
              <a:noFill/>
            </a:ln>
            <a:effectLst/>
            <a:extLst>
              <a:ext uri="{909E8E84-426E-40dd-AFC4-6F175D3DCCD1}">
                <a14:hiddenFill xmlns:a14="http://schemas.microsoft.com/office/drawing/2010/main">
                  <a:blipFill dpi="0" rotWithShape="0">
                    <a:blip/>
                    <a:srcRect r="95634" b="47342"/>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3" name="Text Box 29"/>
            <p:cNvSpPr txBox="1">
              <a:spLocks noChangeArrowheads="1"/>
            </p:cNvSpPr>
            <p:nvPr/>
          </p:nvSpPr>
          <p:spPr bwMode="auto">
            <a:xfrm>
              <a:off x="3341" y="2790"/>
              <a:ext cx="357" cy="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0876" rIns="90000" bIns="45000"/>
            <a:lstStyle/>
            <a:p>
              <a:r>
                <a:rPr lang="en-US" sz="1400">
                  <a:solidFill>
                    <a:srgbClr val="000000"/>
                  </a:solidFill>
                </a:rPr>
                <a:t>2.0</a:t>
              </a:r>
            </a:p>
          </p:txBody>
        </p:sp>
        <p:sp>
          <p:nvSpPr>
            <p:cNvPr id="34" name="Text Box 30"/>
            <p:cNvSpPr txBox="1">
              <a:spLocks noChangeArrowheads="1"/>
            </p:cNvSpPr>
            <p:nvPr/>
          </p:nvSpPr>
          <p:spPr bwMode="auto">
            <a:xfrm>
              <a:off x="3341" y="3220"/>
              <a:ext cx="357" cy="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0876" rIns="90000" bIns="45000"/>
            <a:lstStyle/>
            <a:p>
              <a:r>
                <a:rPr lang="en-US" sz="1400">
                  <a:solidFill>
                    <a:srgbClr val="000000"/>
                  </a:solidFill>
                </a:rPr>
                <a:t>0.0</a:t>
              </a:r>
            </a:p>
          </p:txBody>
        </p:sp>
        <p:sp>
          <p:nvSpPr>
            <p:cNvPr id="35" name="Text Box 31"/>
            <p:cNvSpPr txBox="1">
              <a:spLocks noChangeArrowheads="1"/>
            </p:cNvSpPr>
            <p:nvPr/>
          </p:nvSpPr>
          <p:spPr bwMode="auto">
            <a:xfrm>
              <a:off x="3341" y="3658"/>
              <a:ext cx="501" cy="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0876" rIns="90000" bIns="4500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1400"/>
                <a:t>-2.0</a:t>
              </a:r>
            </a:p>
          </p:txBody>
        </p:sp>
        <p:sp>
          <p:nvSpPr>
            <p:cNvPr id="36" name="Text Box 32"/>
            <p:cNvSpPr txBox="1">
              <a:spLocks noChangeArrowheads="1"/>
            </p:cNvSpPr>
            <p:nvPr/>
          </p:nvSpPr>
          <p:spPr bwMode="auto">
            <a:xfrm>
              <a:off x="3341" y="3454"/>
              <a:ext cx="501" cy="2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0876" rIns="90000" bIns="4500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1400"/>
                <a:t>-1.0</a:t>
              </a:r>
            </a:p>
          </p:txBody>
        </p:sp>
        <p:sp>
          <p:nvSpPr>
            <p:cNvPr id="37" name="Text Box 33"/>
            <p:cNvSpPr txBox="1">
              <a:spLocks noChangeArrowheads="1"/>
            </p:cNvSpPr>
            <p:nvPr/>
          </p:nvSpPr>
          <p:spPr bwMode="auto">
            <a:xfrm>
              <a:off x="3341" y="3001"/>
              <a:ext cx="501" cy="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0876" rIns="90000" bIns="4500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1400"/>
                <a:t>1.0</a:t>
              </a:r>
            </a:p>
          </p:txBody>
        </p:sp>
        <p:sp>
          <p:nvSpPr>
            <p:cNvPr id="38" name="Text Box 34"/>
            <p:cNvSpPr txBox="1">
              <a:spLocks noChangeArrowheads="1"/>
            </p:cNvSpPr>
            <p:nvPr/>
          </p:nvSpPr>
          <p:spPr bwMode="auto">
            <a:xfrm>
              <a:off x="3351" y="2479"/>
              <a:ext cx="488" cy="3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0876" rIns="90000" bIns="4500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1400" dirty="0"/>
                <a:t>[cm/</a:t>
              </a:r>
            </a:p>
            <a:p>
              <a:r>
                <a:rPr lang="en-US" sz="1400" dirty="0"/>
                <a:t>day]</a:t>
              </a:r>
            </a:p>
          </p:txBody>
        </p:sp>
      </p:grpSp>
      <p:pic>
        <p:nvPicPr>
          <p:cNvPr id="4" name="Picture 3" descr="JRnvtop_2008.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4400" y="3733800"/>
            <a:ext cx="2133600" cy="2227222"/>
          </a:xfrm>
          <a:prstGeom prst="rect">
            <a:avLst/>
          </a:prstGeom>
        </p:spPr>
      </p:pic>
      <p:sp>
        <p:nvSpPr>
          <p:cNvPr id="41" name="Rectangle 40"/>
          <p:cNvSpPr/>
          <p:nvPr/>
        </p:nvSpPr>
        <p:spPr bwMode="auto">
          <a:xfrm>
            <a:off x="1523999" y="4724399"/>
            <a:ext cx="1193155" cy="947057"/>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pPr>
            <a:endParaRPr kumimoji="0" lang="en-US" sz="2400" b="0" i="0" u="none" strike="noStrike" cap="none" normalizeH="0" baseline="0">
              <a:ln>
                <a:noFill/>
              </a:ln>
              <a:solidFill>
                <a:schemeClr val="bg1"/>
              </a:solidFill>
              <a:effectLst/>
              <a:latin typeface="Arial" charset="0"/>
              <a:ea typeface="ＭＳ Ｐゴシック" charset="0"/>
              <a:cs typeface="ＭＳ Ｐゴシック" charset="0"/>
            </a:endParaRPr>
          </a:p>
        </p:txBody>
      </p:sp>
      <p:pic>
        <p:nvPicPr>
          <p:cNvPr id="42" name="Picture 41" descr="openfoamJR.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19600" y="1219200"/>
            <a:ext cx="4529612" cy="1447800"/>
          </a:xfrm>
          <a:prstGeom prst="rect">
            <a:avLst/>
          </a:prstGeom>
        </p:spPr>
      </p:pic>
    </p:spTree>
    <p:extLst>
      <p:ext uri="{BB962C8B-B14F-4D97-AF65-F5344CB8AC3E}">
        <p14:creationId xmlns:p14="http://schemas.microsoft.com/office/powerpoint/2010/main" val="209825926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463550"/>
            <a:ext cx="7710488" cy="679450"/>
          </a:xfrm>
        </p:spPr>
        <p:txBody>
          <a:bodyPr/>
          <a:lstStyle/>
          <a:p>
            <a:pPr algn="l" eaLnBrk="1" hangingPunct="1">
              <a:defRPr/>
            </a:pPr>
            <a:r>
              <a:rPr lang="en-US" dirty="0" smtClean="0">
                <a:cs typeface="+mj-cs"/>
              </a:rPr>
              <a:t>GE-GRASS user interface</a:t>
            </a:r>
          </a:p>
        </p:txBody>
      </p:sp>
      <p:sp>
        <p:nvSpPr>
          <p:cNvPr id="70660" name="Text Box 4"/>
          <p:cNvSpPr txBox="1">
            <a:spLocks noChangeArrowheads="1"/>
          </p:cNvSpPr>
          <p:nvPr/>
        </p:nvSpPr>
        <p:spPr bwMode="auto">
          <a:xfrm>
            <a:off x="609600" y="1600200"/>
            <a:ext cx="7086600" cy="353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1800" dirty="0" smtClean="0">
                <a:solidFill>
                  <a:srgbClr val="000000"/>
                </a:solidFill>
                <a:latin typeface="+mn-lt"/>
                <a:cs typeface="+mn-cs"/>
              </a:rPr>
              <a:t>Rate of change </a:t>
            </a:r>
            <a:r>
              <a:rPr lang="en-US" sz="1800" dirty="0">
                <a:solidFill>
                  <a:srgbClr val="000000"/>
                </a:solidFill>
                <a:latin typeface="+mn-lt"/>
                <a:cs typeface="+mn-cs"/>
              </a:rPr>
              <a:t>in elevation for Jockey</a:t>
            </a:r>
            <a:r>
              <a:rPr lang="ja-JP" altLang="en-US" sz="1800" dirty="0">
                <a:solidFill>
                  <a:srgbClr val="000000"/>
                </a:solidFill>
                <a:latin typeface="+mn-lt"/>
                <a:cs typeface="+mn-cs"/>
              </a:rPr>
              <a:t>’</a:t>
            </a:r>
            <a:r>
              <a:rPr lang="en-US" sz="1800" dirty="0">
                <a:solidFill>
                  <a:srgbClr val="000000"/>
                </a:solidFill>
                <a:latin typeface="+mn-lt"/>
                <a:cs typeface="+mn-cs"/>
              </a:rPr>
              <a:t>s Ridge, Nags Head, NC</a:t>
            </a:r>
          </a:p>
        </p:txBody>
      </p:sp>
      <p:pic>
        <p:nvPicPr>
          <p:cNvPr id="70661" name="Picture 5"/>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11247" y="2057400"/>
            <a:ext cx="6982491" cy="4190999"/>
          </a:xfrm>
        </p:spPr>
      </p:pic>
      <p:sp>
        <p:nvSpPr>
          <p:cNvPr id="6" name="Rectangle 3"/>
          <p:cNvSpPr txBox="1">
            <a:spLocks noChangeArrowheads="1"/>
          </p:cNvSpPr>
          <p:nvPr/>
        </p:nvSpPr>
        <p:spPr bwMode="auto">
          <a:xfrm>
            <a:off x="4267200" y="2514600"/>
            <a:ext cx="30480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marL="342900" indent="-342900" algn="l" defTabSz="449263" rtl="0" eaLnBrk="0" fontAlgn="base" hangingPunct="0">
              <a:lnSpc>
                <a:spcPct val="93000"/>
              </a:lnSpc>
              <a:spcBef>
                <a:spcPts val="800"/>
              </a:spcBef>
              <a:spcAft>
                <a:spcPct val="0"/>
              </a:spcAft>
              <a:buClr>
                <a:srgbClr val="000000"/>
              </a:buClr>
              <a:buSzPct val="100000"/>
              <a:buFont typeface="Times New Roman" charset="0"/>
              <a:defRPr sz="2800">
                <a:solidFill>
                  <a:srgbClr val="000000"/>
                </a:solidFill>
                <a:latin typeface="+mn-lt"/>
                <a:ea typeface="+mn-ea"/>
                <a:cs typeface="+mn-cs"/>
              </a:defRPr>
            </a:lvl1pPr>
            <a:lvl2pPr marL="742950" indent="-285750" algn="l" defTabSz="449263" rtl="0" eaLnBrk="0" fontAlgn="base" hangingPunct="0">
              <a:lnSpc>
                <a:spcPct val="93000"/>
              </a:lnSpc>
              <a:spcBef>
                <a:spcPts val="700"/>
              </a:spcBef>
              <a:spcAft>
                <a:spcPct val="0"/>
              </a:spcAft>
              <a:buClr>
                <a:srgbClr val="000000"/>
              </a:buClr>
              <a:buSzPct val="100000"/>
              <a:buFont typeface="Times New Roman" charset="0"/>
              <a:defRPr sz="2400">
                <a:solidFill>
                  <a:srgbClr val="000000"/>
                </a:solidFill>
                <a:latin typeface="+mn-lt"/>
                <a:ea typeface="+mn-ea"/>
                <a:cs typeface="+mn-cs"/>
              </a:defRPr>
            </a:lvl2pPr>
            <a:lvl3pPr marL="1143000" indent="-228600" algn="l" defTabSz="449263" rtl="0" eaLnBrk="0" fontAlgn="base" hangingPunct="0">
              <a:lnSpc>
                <a:spcPct val="93000"/>
              </a:lnSpc>
              <a:spcBef>
                <a:spcPts val="600"/>
              </a:spcBef>
              <a:spcAft>
                <a:spcPct val="0"/>
              </a:spcAft>
              <a:buClr>
                <a:srgbClr val="000000"/>
              </a:buClr>
              <a:buSzPct val="100000"/>
              <a:buFont typeface="Times New Roman" charset="0"/>
              <a:defRPr sz="2000">
                <a:solidFill>
                  <a:srgbClr val="000000"/>
                </a:solidFill>
                <a:latin typeface="+mn-lt"/>
                <a:ea typeface="+mn-ea"/>
                <a:cs typeface="+mn-cs"/>
              </a:defRPr>
            </a:lvl3pPr>
            <a:lvl4pPr marL="1600200" indent="-228600" algn="l" defTabSz="449263" rtl="0" eaLnBrk="0" fontAlgn="base" hangingPunct="0">
              <a:lnSpc>
                <a:spcPct val="93000"/>
              </a:lnSpc>
              <a:spcBef>
                <a:spcPts val="500"/>
              </a:spcBef>
              <a:spcAft>
                <a:spcPct val="0"/>
              </a:spcAft>
              <a:buClr>
                <a:srgbClr val="000000"/>
              </a:buClr>
              <a:buSzPct val="100000"/>
              <a:buFont typeface="Times New Roman" charset="0"/>
              <a:defRPr sz="1800">
                <a:solidFill>
                  <a:srgbClr val="000000"/>
                </a:solidFill>
                <a:latin typeface="+mn-lt"/>
                <a:ea typeface="+mn-ea"/>
                <a:cs typeface="+mn-cs"/>
              </a:defRPr>
            </a:lvl4pPr>
            <a:lvl5pPr marL="2057400" indent="-228600" algn="l" defTabSz="449263" rtl="0" eaLnBrk="0" fontAlgn="base" hangingPunct="0">
              <a:lnSpc>
                <a:spcPct val="93000"/>
              </a:lnSpc>
              <a:spcBef>
                <a:spcPts val="500"/>
              </a:spcBef>
              <a:spcAft>
                <a:spcPct val="0"/>
              </a:spcAft>
              <a:buClr>
                <a:srgbClr val="000000"/>
              </a:buClr>
              <a:buSzPct val="100000"/>
              <a:buFont typeface="Times New Roman" charset="0"/>
              <a:defRPr sz="1800">
                <a:solidFill>
                  <a:srgbClr val="000000"/>
                </a:solidFill>
                <a:latin typeface="+mn-lt"/>
                <a:ea typeface="+mn-ea"/>
                <a:cs typeface="+mn-cs"/>
              </a:defRPr>
            </a:lvl5pPr>
            <a:lvl6pPr marL="2514600" indent="-228600" algn="l" defTabSz="449263" rtl="0" eaLnBrk="0" fontAlgn="base" hangingPunct="0">
              <a:lnSpc>
                <a:spcPct val="93000"/>
              </a:lnSpc>
              <a:spcBef>
                <a:spcPts val="500"/>
              </a:spcBef>
              <a:spcAft>
                <a:spcPct val="0"/>
              </a:spcAft>
              <a:buClr>
                <a:srgbClr val="000000"/>
              </a:buClr>
              <a:buSzPct val="100000"/>
              <a:buFont typeface="Times New Roman" charset="0"/>
              <a:defRPr sz="1800">
                <a:solidFill>
                  <a:srgbClr val="000000"/>
                </a:solidFill>
                <a:latin typeface="+mn-lt"/>
                <a:ea typeface="+mn-ea"/>
                <a:cs typeface="+mn-cs"/>
              </a:defRPr>
            </a:lvl6pPr>
            <a:lvl7pPr marL="2971800" indent="-228600" algn="l" defTabSz="449263" rtl="0" eaLnBrk="0" fontAlgn="base" hangingPunct="0">
              <a:lnSpc>
                <a:spcPct val="93000"/>
              </a:lnSpc>
              <a:spcBef>
                <a:spcPts val="500"/>
              </a:spcBef>
              <a:spcAft>
                <a:spcPct val="0"/>
              </a:spcAft>
              <a:buClr>
                <a:srgbClr val="000000"/>
              </a:buClr>
              <a:buSzPct val="100000"/>
              <a:buFont typeface="Times New Roman" charset="0"/>
              <a:defRPr sz="1800">
                <a:solidFill>
                  <a:srgbClr val="000000"/>
                </a:solidFill>
                <a:latin typeface="+mn-lt"/>
                <a:ea typeface="+mn-ea"/>
                <a:cs typeface="+mn-cs"/>
              </a:defRPr>
            </a:lvl7pPr>
            <a:lvl8pPr marL="3429000" indent="-228600" algn="l" defTabSz="449263" rtl="0" eaLnBrk="0" fontAlgn="base" hangingPunct="0">
              <a:lnSpc>
                <a:spcPct val="93000"/>
              </a:lnSpc>
              <a:spcBef>
                <a:spcPts val="500"/>
              </a:spcBef>
              <a:spcAft>
                <a:spcPct val="0"/>
              </a:spcAft>
              <a:buClr>
                <a:srgbClr val="000000"/>
              </a:buClr>
              <a:buSzPct val="100000"/>
              <a:buFont typeface="Times New Roman" charset="0"/>
              <a:defRPr sz="1800">
                <a:solidFill>
                  <a:srgbClr val="000000"/>
                </a:solidFill>
                <a:latin typeface="+mn-lt"/>
                <a:ea typeface="+mn-ea"/>
                <a:cs typeface="+mn-cs"/>
              </a:defRPr>
            </a:lvl8pPr>
            <a:lvl9pPr marL="3886200" indent="-228600" algn="l" defTabSz="449263" rtl="0" eaLnBrk="0" fontAlgn="base" hangingPunct="0">
              <a:lnSpc>
                <a:spcPct val="93000"/>
              </a:lnSpc>
              <a:spcBef>
                <a:spcPts val="500"/>
              </a:spcBef>
              <a:spcAft>
                <a:spcPct val="0"/>
              </a:spcAft>
              <a:buClr>
                <a:srgbClr val="000000"/>
              </a:buClr>
              <a:buSzPct val="100000"/>
              <a:buFont typeface="Times New Roman" charset="0"/>
              <a:defRPr sz="1800">
                <a:solidFill>
                  <a:srgbClr val="000000"/>
                </a:solidFill>
                <a:latin typeface="+mn-lt"/>
                <a:ea typeface="+mn-ea"/>
                <a:cs typeface="+mn-cs"/>
              </a:defRPr>
            </a:lvl9pPr>
          </a:lstStyle>
          <a:p>
            <a:pPr eaLnBrk="1" hangingPunct="1">
              <a:defRPr/>
            </a:pPr>
            <a:r>
              <a:rPr lang="en-US" sz="1400" dirty="0" smtClean="0"/>
              <a:t>Steve Ansari</a:t>
            </a:r>
          </a:p>
          <a:p>
            <a:pPr eaLnBrk="1" hangingPunct="1">
              <a:buFontTx/>
              <a:buNone/>
              <a:defRPr/>
            </a:pPr>
            <a:r>
              <a:rPr lang="en-US" sz="1400" dirty="0" smtClean="0"/>
              <a:t>		</a:t>
            </a:r>
            <a:r>
              <a:rPr lang="en-US" sz="1400" dirty="0" smtClean="0">
                <a:hlinkClick r:id="rId4"/>
              </a:rPr>
              <a:t>steve.ansari@noaa.gov</a:t>
            </a:r>
            <a:endParaRPr lang="en-US" sz="1400" dirty="0" smtClean="0"/>
          </a:p>
          <a:p>
            <a:pPr eaLnBrk="1" hangingPunct="1">
              <a:buFontTx/>
              <a:buNone/>
              <a:defRPr/>
            </a:pPr>
            <a:endParaRPr lang="en-US" sz="1400" dirty="0" smtClean="0"/>
          </a:p>
          <a:p>
            <a:pPr eaLnBrk="1" hangingPunct="1">
              <a:buFontTx/>
              <a:buNone/>
              <a:defRPr/>
            </a:pPr>
            <a:endParaRPr lang="en-US" dirty="0" smtClean="0"/>
          </a:p>
          <a:p>
            <a:pPr eaLnBrk="1" hangingPunct="1">
              <a:buFontTx/>
              <a:buNone/>
              <a:defRPr/>
            </a:pPr>
            <a:endParaRPr lang="en-US" dirty="0" smtClean="0"/>
          </a:p>
        </p:txBody>
      </p:sp>
      <p:sp>
        <p:nvSpPr>
          <p:cNvPr id="2" name="TextBox 1"/>
          <p:cNvSpPr txBox="1"/>
          <p:nvPr/>
        </p:nvSpPr>
        <p:spPr>
          <a:xfrm>
            <a:off x="609600" y="1219200"/>
            <a:ext cx="6317906" cy="382156"/>
          </a:xfrm>
          <a:prstGeom prst="rect">
            <a:avLst/>
          </a:prstGeom>
          <a:noFill/>
        </p:spPr>
        <p:txBody>
          <a:bodyPr wrap="none" rtlCol="0">
            <a:spAutoFit/>
          </a:bodyPr>
          <a:lstStyle/>
          <a:p>
            <a:r>
              <a:rPr lang="en-US" sz="2000" b="1" dirty="0" smtClean="0">
                <a:solidFill>
                  <a:srgbClr val="000000"/>
                </a:solidFill>
              </a:rPr>
              <a:t>Class project in Geospatial Modeling and Analysis </a:t>
            </a:r>
            <a:endParaRPr lang="en-US" sz="2000" b="1" dirty="0">
              <a:solidFill>
                <a:srgbClr val="000000"/>
              </a:solidFill>
            </a:endParaRPr>
          </a:p>
        </p:txBody>
      </p:sp>
    </p:spTree>
    <p:extLst>
      <p:ext uri="{BB962C8B-B14F-4D97-AF65-F5344CB8AC3E}">
        <p14:creationId xmlns:p14="http://schemas.microsoft.com/office/powerpoint/2010/main" val="95253369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762000" y="533400"/>
            <a:ext cx="4953000" cy="730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3600" b="1" dirty="0" smtClean="0">
                <a:solidFill>
                  <a:srgbClr val="800000"/>
                </a:solidFill>
              </a:rPr>
              <a:t>Conclusion</a:t>
            </a:r>
          </a:p>
          <a:p>
            <a:pPr>
              <a:buClrTx/>
              <a:buFontTx/>
              <a:buNone/>
              <a:defRPr/>
            </a:pPr>
            <a:endParaRPr lang="en-US" sz="3600" b="1" dirty="0">
              <a:solidFill>
                <a:srgbClr val="000080"/>
              </a:solidFill>
            </a:endParaRPr>
          </a:p>
        </p:txBody>
      </p:sp>
      <p:sp>
        <p:nvSpPr>
          <p:cNvPr id="40963" name="Text Box 3"/>
          <p:cNvSpPr txBox="1">
            <a:spLocks noChangeArrowheads="1"/>
          </p:cNvSpPr>
          <p:nvPr/>
        </p:nvSpPr>
        <p:spPr bwMode="auto">
          <a:xfrm>
            <a:off x="685800" y="1143000"/>
            <a:ext cx="8077200" cy="3733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5000" rIns="90000" bIns="45000">
            <a:no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marL="342900" indent="-342900">
              <a:lnSpc>
                <a:spcPct val="110000"/>
              </a:lnSpc>
              <a:buClrTx/>
              <a:buFont typeface="Arial"/>
              <a:buChar char="•"/>
              <a:defRPr/>
            </a:pPr>
            <a:r>
              <a:rPr lang="en-US" b="1" dirty="0" smtClean="0">
                <a:solidFill>
                  <a:srgbClr val="008000"/>
                </a:solidFill>
              </a:rPr>
              <a:t>GRASS7:</a:t>
            </a:r>
            <a:r>
              <a:rPr lang="en-US" dirty="0" smtClean="0">
                <a:solidFill>
                  <a:schemeClr val="tx1"/>
                </a:solidFill>
              </a:rPr>
              <a:t> new tools open for analysis and modeling dynamics of coastal landscapes</a:t>
            </a:r>
            <a:endParaRPr lang="en-US" dirty="0">
              <a:solidFill>
                <a:schemeClr val="tx1"/>
              </a:solidFill>
            </a:endParaRPr>
          </a:p>
          <a:p>
            <a:pPr marL="342900" indent="-342900">
              <a:lnSpc>
                <a:spcPct val="110000"/>
              </a:lnSpc>
              <a:buClrTx/>
              <a:buFont typeface="Arial"/>
              <a:buChar char="•"/>
              <a:defRPr/>
            </a:pPr>
            <a:r>
              <a:rPr lang="en-US" dirty="0" smtClean="0">
                <a:solidFill>
                  <a:schemeClr val="tx1"/>
                </a:solidFill>
              </a:rPr>
              <a:t>Coupled </a:t>
            </a:r>
            <a:r>
              <a:rPr lang="en-US" dirty="0">
                <a:solidFill>
                  <a:schemeClr val="tx1"/>
                </a:solidFill>
              </a:rPr>
              <a:t>with </a:t>
            </a:r>
            <a:r>
              <a:rPr lang="en-US" dirty="0" smtClean="0">
                <a:solidFill>
                  <a:schemeClr val="tx1"/>
                </a:solidFill>
              </a:rPr>
              <a:t>python scripts, </a:t>
            </a:r>
            <a:r>
              <a:rPr lang="en-US" dirty="0" err="1" smtClean="0">
                <a:solidFill>
                  <a:schemeClr val="tx1"/>
                </a:solidFill>
              </a:rPr>
              <a:t>lasTools</a:t>
            </a:r>
            <a:r>
              <a:rPr lang="en-US" dirty="0" smtClean="0">
                <a:solidFill>
                  <a:schemeClr val="tx1"/>
                </a:solidFill>
              </a:rPr>
              <a:t>,</a:t>
            </a:r>
            <a:r>
              <a:rPr lang="en-US" dirty="0">
                <a:solidFill>
                  <a:schemeClr val="tx1"/>
                </a:solidFill>
              </a:rPr>
              <a:t> </a:t>
            </a:r>
            <a:r>
              <a:rPr lang="en-US" dirty="0" err="1" smtClean="0">
                <a:solidFill>
                  <a:schemeClr val="tx1"/>
                </a:solidFill>
              </a:rPr>
              <a:t>OpenFoam</a:t>
            </a:r>
            <a:r>
              <a:rPr lang="en-US" dirty="0" smtClean="0">
                <a:solidFill>
                  <a:schemeClr val="tx1"/>
                </a:solidFill>
              </a:rPr>
              <a:t> for processing point clouds and particle-based modeling</a:t>
            </a:r>
            <a:endParaRPr lang="en-US" dirty="0">
              <a:solidFill>
                <a:schemeClr val="tx1"/>
              </a:solidFill>
            </a:endParaRPr>
          </a:p>
          <a:p>
            <a:pPr marL="342900" indent="-342900">
              <a:lnSpc>
                <a:spcPct val="110000"/>
              </a:lnSpc>
              <a:buClrTx/>
              <a:buFont typeface="Arial"/>
              <a:buChar char="•"/>
              <a:defRPr/>
            </a:pPr>
            <a:r>
              <a:rPr lang="en-US" dirty="0">
                <a:solidFill>
                  <a:schemeClr val="tx1"/>
                </a:solidFill>
              </a:rPr>
              <a:t>N</a:t>
            </a:r>
            <a:r>
              <a:rPr lang="en-US" dirty="0" smtClean="0">
                <a:solidFill>
                  <a:schemeClr val="tx1"/>
                </a:solidFill>
              </a:rPr>
              <a:t>ative </a:t>
            </a:r>
            <a:r>
              <a:rPr lang="en-US" dirty="0" smtClean="0">
                <a:solidFill>
                  <a:schemeClr val="tx1"/>
                </a:solidFill>
              </a:rPr>
              <a:t>viewer for large point data </a:t>
            </a:r>
            <a:r>
              <a:rPr lang="en-US" dirty="0" smtClean="0">
                <a:solidFill>
                  <a:schemeClr val="tx1"/>
                </a:solidFill>
              </a:rPr>
              <a:t>is needed in GRASS</a:t>
            </a:r>
          </a:p>
          <a:p>
            <a:pPr marL="342900" indent="-342900">
              <a:lnSpc>
                <a:spcPct val="110000"/>
              </a:lnSpc>
              <a:buClrTx/>
              <a:buFont typeface="Arial"/>
              <a:buChar char="•"/>
              <a:defRPr/>
            </a:pPr>
            <a:r>
              <a:rPr lang="en-US" b="1" dirty="0" smtClean="0">
                <a:solidFill>
                  <a:srgbClr val="008000"/>
                </a:solidFill>
              </a:rPr>
              <a:t>NCSU </a:t>
            </a:r>
            <a:r>
              <a:rPr lang="en-US" b="1" dirty="0" err="1" smtClean="0">
                <a:solidFill>
                  <a:srgbClr val="008000"/>
                </a:solidFill>
              </a:rPr>
              <a:t>OSGeo</a:t>
            </a:r>
            <a:r>
              <a:rPr lang="en-US" b="1" dirty="0" smtClean="0">
                <a:solidFill>
                  <a:srgbClr val="008000"/>
                </a:solidFill>
              </a:rPr>
              <a:t> Research and Education </a:t>
            </a:r>
            <a:r>
              <a:rPr lang="en-US" b="1" dirty="0">
                <a:solidFill>
                  <a:srgbClr val="008000"/>
                </a:solidFill>
              </a:rPr>
              <a:t>L</a:t>
            </a:r>
            <a:r>
              <a:rPr lang="en-US" b="1" dirty="0" smtClean="0">
                <a:solidFill>
                  <a:srgbClr val="008000"/>
                </a:solidFill>
              </a:rPr>
              <a:t>aboratory</a:t>
            </a:r>
            <a:r>
              <a:rPr lang="en-US" dirty="0" smtClean="0">
                <a:solidFill>
                  <a:schemeClr val="tx1"/>
                </a:solidFill>
              </a:rPr>
              <a:t>: first North American lab in the worldwide network set up under </a:t>
            </a:r>
            <a:r>
              <a:rPr lang="en-US" dirty="0" err="1" smtClean="0">
                <a:solidFill>
                  <a:schemeClr val="tx1"/>
                </a:solidFill>
              </a:rPr>
              <a:t>OSGeo</a:t>
            </a:r>
            <a:r>
              <a:rPr lang="en-US" dirty="0" smtClean="0">
                <a:solidFill>
                  <a:schemeClr val="tx1"/>
                </a:solidFill>
              </a:rPr>
              <a:t>-ICA MOU</a:t>
            </a:r>
          </a:p>
          <a:p>
            <a:pPr marL="342900" indent="-342900">
              <a:lnSpc>
                <a:spcPct val="110000"/>
              </a:lnSpc>
              <a:buClrTx/>
              <a:buFont typeface="Arial"/>
              <a:buChar char="•"/>
              <a:defRPr/>
            </a:pPr>
            <a:r>
              <a:rPr lang="hu-HU" sz="2000" b="1" dirty="0">
                <a:solidFill>
                  <a:srgbClr val="008000"/>
                </a:solidFill>
              </a:rPr>
              <a:t>http://gis.ncsu.edu/osgeorel/</a:t>
            </a:r>
            <a:endParaRPr lang="en-US" sz="2000" b="1" dirty="0" smtClean="0">
              <a:solidFill>
                <a:srgbClr val="008000"/>
              </a:solidFill>
            </a:endParaRPr>
          </a:p>
        </p:txBody>
      </p:sp>
      <p:pic>
        <p:nvPicPr>
          <p:cNvPr id="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5254625"/>
            <a:ext cx="1012825" cy="10398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7" name="Group 15"/>
          <p:cNvGrpSpPr>
            <a:grpSpLocks/>
          </p:cNvGrpSpPr>
          <p:nvPr/>
        </p:nvGrpSpPr>
        <p:grpSpPr bwMode="auto">
          <a:xfrm>
            <a:off x="1098549" y="6261100"/>
            <a:ext cx="950913" cy="215900"/>
            <a:chOff x="315" y="3707"/>
            <a:chExt cx="599" cy="136"/>
          </a:xfrm>
        </p:grpSpPr>
        <p:sp>
          <p:nvSpPr>
            <p:cNvPr id="8" name="Rectangle 16"/>
            <p:cNvSpPr>
              <a:spLocks noChangeArrowheads="1"/>
            </p:cNvSpPr>
            <p:nvPr/>
          </p:nvSpPr>
          <p:spPr bwMode="auto">
            <a:xfrm>
              <a:off x="315" y="3707"/>
              <a:ext cx="599" cy="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400" b="1" dirty="0" smtClean="0">
                  <a:solidFill>
                    <a:srgbClr val="067F08"/>
                  </a:solidFill>
                  <a:latin typeface="Lucida Grande" charset="0"/>
                </a:rPr>
                <a:t>GRASS </a:t>
              </a:r>
              <a:r>
                <a:rPr lang="en-US" sz="1400" b="1" dirty="0">
                  <a:solidFill>
                    <a:srgbClr val="067F08"/>
                  </a:solidFill>
                  <a:latin typeface="Lucida Grande" charset="0"/>
                </a:rPr>
                <a:t>GIS</a:t>
              </a:r>
            </a:p>
          </p:txBody>
        </p:sp>
      </p:grpSp>
      <p:sp>
        <p:nvSpPr>
          <p:cNvPr id="4" name="Rectangle 3"/>
          <p:cNvSpPr/>
          <p:nvPr/>
        </p:nvSpPr>
        <p:spPr>
          <a:xfrm>
            <a:off x="2286000" y="5503812"/>
            <a:ext cx="6477000" cy="668388"/>
          </a:xfrm>
          <a:prstGeom prst="rect">
            <a:avLst/>
          </a:prstGeom>
        </p:spPr>
        <p:txBody>
          <a:bodyPr wrap="square">
            <a:spAutoFit/>
          </a:bodyPr>
          <a:lstStyle/>
          <a:p>
            <a:pPr>
              <a:buClrTx/>
              <a:buFontTx/>
              <a:buNone/>
              <a:defRPr/>
            </a:pPr>
            <a:r>
              <a:rPr lang="en-US" sz="2000" b="1" dirty="0">
                <a:solidFill>
                  <a:srgbClr val="000000"/>
                </a:solidFill>
              </a:rPr>
              <a:t>Funding for this research has been provided </a:t>
            </a:r>
          </a:p>
          <a:p>
            <a:pPr>
              <a:buClrTx/>
              <a:buFontTx/>
              <a:buNone/>
              <a:defRPr/>
            </a:pPr>
            <a:r>
              <a:rPr lang="en-US" sz="2000" b="1" dirty="0">
                <a:solidFill>
                  <a:srgbClr val="000000"/>
                </a:solidFill>
              </a:rPr>
              <a:t>by US Army Research Office and NC Sea grant </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304800"/>
            <a:ext cx="8091488" cy="831850"/>
          </a:xfrm>
        </p:spPr>
        <p:txBody>
          <a:bodyPr/>
          <a:lstStyle/>
          <a:p>
            <a:pPr algn="l">
              <a:defRPr/>
            </a:pPr>
            <a:r>
              <a:rPr lang="en-US" dirty="0" smtClean="0"/>
              <a:t>Process </a:t>
            </a:r>
            <a:r>
              <a:rPr lang="en-US" dirty="0" smtClean="0"/>
              <a:t>simulation: saltation</a:t>
            </a:r>
            <a:endParaRPr lang="en-US" dirty="0"/>
          </a:p>
        </p:txBody>
      </p:sp>
      <p:sp>
        <p:nvSpPr>
          <p:cNvPr id="3" name="Content Placeholder 2"/>
          <p:cNvSpPr>
            <a:spLocks noGrp="1"/>
          </p:cNvSpPr>
          <p:nvPr>
            <p:ph idx="1"/>
          </p:nvPr>
        </p:nvSpPr>
        <p:spPr>
          <a:xfrm>
            <a:off x="533400" y="1295400"/>
            <a:ext cx="4724400" cy="4648200"/>
          </a:xfrm>
        </p:spPr>
        <p:txBody>
          <a:bodyPr/>
          <a:lstStyle/>
          <a:p>
            <a:pPr>
              <a:defRPr/>
            </a:pPr>
            <a:endParaRPr lang="en-US" sz="2000" b="1" dirty="0" smtClean="0"/>
          </a:p>
          <a:p>
            <a:pPr>
              <a:defRPr/>
            </a:pPr>
            <a:r>
              <a:rPr lang="en-US" sz="2000" b="1" dirty="0" smtClean="0"/>
              <a:t>Smoothed Particle</a:t>
            </a:r>
          </a:p>
          <a:p>
            <a:pPr>
              <a:defRPr/>
            </a:pPr>
            <a:r>
              <a:rPr lang="en-US" sz="2000" b="1" dirty="0" smtClean="0"/>
              <a:t>Hydrodynamics</a:t>
            </a:r>
            <a:endParaRPr lang="en-US" sz="2000" b="1" dirty="0" smtClean="0"/>
          </a:p>
          <a:p>
            <a:pPr>
              <a:defRPr/>
            </a:pPr>
            <a:r>
              <a:rPr lang="en-US" sz="2000" b="1" dirty="0" smtClean="0"/>
              <a:t>sand transport by wind</a:t>
            </a:r>
          </a:p>
          <a:p>
            <a:pPr>
              <a:defRPr/>
            </a:pPr>
            <a:r>
              <a:rPr lang="en-US" sz="2000" b="1" dirty="0" smtClean="0"/>
              <a:t>Wind shear stress:</a:t>
            </a:r>
          </a:p>
          <a:p>
            <a:pPr>
              <a:defRPr/>
            </a:pPr>
            <a:r>
              <a:rPr lang="en-US" sz="2000" b="1" dirty="0" err="1" smtClean="0"/>
              <a:t>O</a:t>
            </a:r>
            <a:r>
              <a:rPr lang="en-US" sz="2000" b="1" dirty="0" err="1" smtClean="0"/>
              <a:t>penFoam</a:t>
            </a:r>
            <a:r>
              <a:rPr lang="en-US" sz="2000" b="1" dirty="0" smtClean="0"/>
              <a:t>, </a:t>
            </a:r>
            <a:endParaRPr lang="en-US" sz="2000" b="1" dirty="0" smtClean="0"/>
          </a:p>
          <a:p>
            <a:pPr>
              <a:defRPr/>
            </a:pPr>
            <a:r>
              <a:rPr lang="en-US" sz="2000" b="1" dirty="0" smtClean="0"/>
              <a:t>python </a:t>
            </a:r>
            <a:r>
              <a:rPr lang="en-US" sz="2000" b="1" dirty="0" smtClean="0"/>
              <a:t>and </a:t>
            </a:r>
            <a:r>
              <a:rPr lang="en-US" sz="2000" b="1" dirty="0" smtClean="0"/>
              <a:t>GRASS</a:t>
            </a:r>
          </a:p>
          <a:p>
            <a:pPr>
              <a:defRPr/>
            </a:pPr>
            <a:r>
              <a:rPr lang="en-US" sz="2000" b="1" dirty="0" smtClean="0"/>
              <a:t>simulation on Pea island</a:t>
            </a:r>
            <a:endParaRPr lang="en-US" sz="2000" b="1" dirty="0" smtClean="0"/>
          </a:p>
          <a:p>
            <a:pPr>
              <a:defRPr/>
            </a:pPr>
            <a:endParaRPr lang="en-US" sz="2000" b="1" dirty="0"/>
          </a:p>
          <a:p>
            <a:pPr>
              <a:defRPr/>
            </a:pPr>
            <a:endParaRPr lang="en-US" sz="2000" b="1" dirty="0">
              <a:solidFill>
                <a:srgbClr val="000090"/>
              </a:solidFill>
            </a:endParaRPr>
          </a:p>
        </p:txBody>
      </p:sp>
      <p:pic>
        <p:nvPicPr>
          <p:cNvPr id="8"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875824"/>
            <a:ext cx="742627" cy="2201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 name="TextBox 4"/>
          <p:cNvSpPr txBox="1"/>
          <p:nvPr/>
        </p:nvSpPr>
        <p:spPr>
          <a:xfrm>
            <a:off x="1151573" y="5867400"/>
            <a:ext cx="505454" cy="237244"/>
          </a:xfrm>
          <a:prstGeom prst="rect">
            <a:avLst/>
          </a:prstGeom>
          <a:noFill/>
        </p:spPr>
        <p:txBody>
          <a:bodyPr wrap="none" rtlCol="0">
            <a:spAutoFit/>
          </a:bodyPr>
          <a:lstStyle/>
          <a:p>
            <a:r>
              <a:rPr lang="en-US" sz="1000" dirty="0">
                <a:solidFill>
                  <a:schemeClr val="tx1"/>
                </a:solidFill>
              </a:rPr>
              <a:t>2</a:t>
            </a:r>
            <a:r>
              <a:rPr lang="en-US" sz="1000" dirty="0" smtClean="0">
                <a:solidFill>
                  <a:schemeClr val="tx1"/>
                </a:solidFill>
              </a:rPr>
              <a:t>00m</a:t>
            </a:r>
            <a:endParaRPr lang="en-US" sz="1000" dirty="0">
              <a:solidFill>
                <a:schemeClr val="tx1"/>
              </a:solidFill>
            </a:endParaRPr>
          </a:p>
        </p:txBody>
      </p:sp>
      <p:pic>
        <p:nvPicPr>
          <p:cNvPr id="6" name="Picture 5" descr="North.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5638800"/>
            <a:ext cx="202406" cy="381000"/>
          </a:xfrm>
          <a:prstGeom prst="rect">
            <a:avLst/>
          </a:prstGeom>
        </p:spPr>
      </p:pic>
      <p:sp>
        <p:nvSpPr>
          <p:cNvPr id="19" name="Text Box 15"/>
          <p:cNvSpPr txBox="1">
            <a:spLocks noChangeArrowheads="1"/>
          </p:cNvSpPr>
          <p:nvPr/>
        </p:nvSpPr>
        <p:spPr bwMode="auto">
          <a:xfrm>
            <a:off x="3810000" y="5943600"/>
            <a:ext cx="2362200" cy="424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58421" rIns="81639" bIns="40820"/>
          <a:lstStyle>
            <a:lvl1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9pPr>
          </a:lstStyle>
          <a:p>
            <a:pPr algn="ctr"/>
            <a:r>
              <a:rPr lang="en-US" sz="1400" dirty="0"/>
              <a:t>Surface Shear Stress</a:t>
            </a:r>
          </a:p>
        </p:txBody>
      </p:sp>
      <p:sp>
        <p:nvSpPr>
          <p:cNvPr id="20" name="Text Box 16"/>
          <p:cNvSpPr txBox="1">
            <a:spLocks noChangeArrowheads="1"/>
          </p:cNvSpPr>
          <p:nvPr/>
        </p:nvSpPr>
        <p:spPr bwMode="auto">
          <a:xfrm>
            <a:off x="6446520" y="5943600"/>
            <a:ext cx="2667000" cy="3750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58421" rIns="81639" bIns="40820"/>
          <a:lstStyle>
            <a:lvl1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DejaVu Sans" charset="0"/>
              </a:defRPr>
            </a:lvl9pPr>
          </a:lstStyle>
          <a:p>
            <a:pPr algn="ctr"/>
            <a:r>
              <a:rPr lang="en-US" sz="1400" dirty="0"/>
              <a:t>Rate of Elevation Change</a:t>
            </a:r>
          </a:p>
        </p:txBody>
      </p:sp>
      <p:pic>
        <p:nvPicPr>
          <p:cNvPr id="4" name="particle_illust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038600" y="2743200"/>
            <a:ext cx="4800600" cy="2874525"/>
          </a:xfrm>
          <a:prstGeom prst="rect">
            <a:avLst/>
          </a:prstGeom>
        </p:spPr>
      </p:pic>
      <p:pic>
        <p:nvPicPr>
          <p:cNvPr id="7" name="Picture 6" descr="ransopenfoamsimul.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0" y="1066800"/>
            <a:ext cx="3822700" cy="1337493"/>
          </a:xfrm>
          <a:prstGeom prst="rect">
            <a:avLst/>
          </a:prstGeom>
        </p:spPr>
      </p:pic>
    </p:spTree>
    <p:extLst>
      <p:ext uri="{BB962C8B-B14F-4D97-AF65-F5344CB8AC3E}">
        <p14:creationId xmlns:p14="http://schemas.microsoft.com/office/powerpoint/2010/main" val="198237653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11150"/>
            <a:ext cx="7710488" cy="755650"/>
          </a:xfrm>
        </p:spPr>
        <p:txBody>
          <a:bodyPr/>
          <a:lstStyle/>
          <a:p>
            <a:pPr algn="l">
              <a:defRPr/>
            </a:pPr>
            <a:r>
              <a:rPr lang="en-US" dirty="0" smtClean="0">
                <a:solidFill>
                  <a:srgbClr val="800000"/>
                </a:solidFill>
              </a:rPr>
              <a:t>Landscape Dynamics</a:t>
            </a:r>
            <a:endParaRPr lang="en-US" dirty="0">
              <a:solidFill>
                <a:srgbClr val="800000"/>
              </a:solidFill>
            </a:endParaRPr>
          </a:p>
        </p:txBody>
      </p:sp>
      <p:sp>
        <p:nvSpPr>
          <p:cNvPr id="3" name="Content Placeholder 2"/>
          <p:cNvSpPr>
            <a:spLocks noGrp="1"/>
          </p:cNvSpPr>
          <p:nvPr>
            <p:ph idx="1"/>
          </p:nvPr>
        </p:nvSpPr>
        <p:spPr>
          <a:xfrm>
            <a:off x="609600" y="1295400"/>
            <a:ext cx="3886200" cy="5257800"/>
          </a:xfrm>
        </p:spPr>
        <p:txBody>
          <a:bodyPr/>
          <a:lstStyle/>
          <a:p>
            <a:pPr>
              <a:defRPr/>
            </a:pPr>
            <a:r>
              <a:rPr lang="en-US" sz="2000" dirty="0"/>
              <a:t>W</a:t>
            </a:r>
            <a:r>
              <a:rPr lang="en-US" sz="2000" dirty="0" smtClean="0"/>
              <a:t>ater, wind, gravitation, plants, animals and humans continuously change landscape surface</a:t>
            </a:r>
          </a:p>
          <a:p>
            <a:pPr>
              <a:defRPr/>
            </a:pPr>
            <a:r>
              <a:rPr lang="en-US" sz="2000" dirty="0"/>
              <a:t>Land surface processes are poorly </a:t>
            </a:r>
            <a:r>
              <a:rPr lang="en-US" sz="2000" dirty="0" smtClean="0"/>
              <a:t>understood and our </a:t>
            </a:r>
            <a:r>
              <a:rPr lang="en-US" sz="2000" dirty="0"/>
              <a:t>predictive capabilities are limited </a:t>
            </a:r>
          </a:p>
          <a:p>
            <a:pPr>
              <a:defRPr/>
            </a:pPr>
            <a:r>
              <a:rPr lang="en-US" sz="2000" dirty="0" smtClean="0"/>
              <a:t>Management </a:t>
            </a:r>
            <a:r>
              <a:rPr lang="en-US" sz="2000" dirty="0"/>
              <a:t>decisions are often based on insufficient information</a:t>
            </a:r>
          </a:p>
          <a:p>
            <a:pPr>
              <a:defRPr/>
            </a:pPr>
            <a:endParaRPr lang="en-US" sz="2000" dirty="0" smtClean="0"/>
          </a:p>
          <a:p>
            <a:pPr>
              <a:defRPr/>
            </a:pPr>
            <a:r>
              <a:rPr lang="en-US" sz="2400" b="1" dirty="0" smtClean="0">
                <a:solidFill>
                  <a:srgbClr val="008000"/>
                </a:solidFill>
              </a:rPr>
              <a:t>Motivation for monitoring, analysis and predictive modeling </a:t>
            </a:r>
            <a:endParaRPr lang="en-US" sz="2400" b="1" dirty="0">
              <a:solidFill>
                <a:srgbClr val="008000"/>
              </a:solidFill>
            </a:endParaRPr>
          </a:p>
          <a:p>
            <a:pPr>
              <a:defRPr/>
            </a:pPr>
            <a:endParaRPr lang="en-US" sz="2400" b="1" dirty="0"/>
          </a:p>
        </p:txBody>
      </p:sp>
      <p:pic>
        <p:nvPicPr>
          <p:cNvPr id="5" name="Picture 4" descr="aug28C455000e3950000breach.jpg"/>
          <p:cNvPicPr>
            <a:picLocks noChangeAspect="1"/>
          </p:cNvPicPr>
          <p:nvPr/>
        </p:nvPicPr>
        <p:blipFill rotWithShape="1">
          <a:blip r:embed="rId2">
            <a:extLst>
              <a:ext uri="{28A0092B-C50C-407E-A947-70E740481C1C}">
                <a14:useLocalDpi xmlns:a14="http://schemas.microsoft.com/office/drawing/2010/main" val="0"/>
              </a:ext>
            </a:extLst>
          </a:blip>
          <a:srcRect l="34309" t="14159" r="32746" b="19113"/>
          <a:stretch/>
        </p:blipFill>
        <p:spPr>
          <a:xfrm>
            <a:off x="4817508" y="1229360"/>
            <a:ext cx="1772214" cy="3466980"/>
          </a:xfrm>
          <a:prstGeom prst="rect">
            <a:avLst/>
          </a:prstGeom>
        </p:spPr>
      </p:pic>
      <p:pic>
        <p:nvPicPr>
          <p:cNvPr id="6" name="Picture 5" descr="buldoz1_s.jpg"/>
          <p:cNvPicPr>
            <a:picLocks noChangeAspect="1"/>
          </p:cNvPicPr>
          <p:nvPr/>
        </p:nvPicPr>
        <p:blipFill rotWithShape="1">
          <a:blip r:embed="rId3">
            <a:extLst>
              <a:ext uri="{28A0092B-C50C-407E-A947-70E740481C1C}">
                <a14:useLocalDpi xmlns:a14="http://schemas.microsoft.com/office/drawing/2010/main" val="0"/>
              </a:ext>
            </a:extLst>
          </a:blip>
          <a:srcRect l="10513" t="27790" r="24986" b="8947"/>
          <a:stretch/>
        </p:blipFill>
        <p:spPr>
          <a:xfrm>
            <a:off x="6646308" y="3048000"/>
            <a:ext cx="2209800" cy="1625600"/>
          </a:xfrm>
          <a:prstGeom prst="rect">
            <a:avLst/>
          </a:prstGeom>
        </p:spPr>
      </p:pic>
      <p:pic>
        <p:nvPicPr>
          <p:cNvPr id="11" name="Picture 10" descr="Duneoverroa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6308" y="4800600"/>
            <a:ext cx="2211918" cy="1447800"/>
          </a:xfrm>
          <a:prstGeom prst="rect">
            <a:avLst/>
          </a:prstGeom>
        </p:spPr>
      </p:pic>
      <p:pic>
        <p:nvPicPr>
          <p:cNvPr id="12" name="Picture 11" descr="Gully.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6307" y="1219200"/>
            <a:ext cx="2286001" cy="1752600"/>
          </a:xfrm>
          <a:prstGeom prst="rect">
            <a:avLst/>
          </a:prstGeom>
        </p:spPr>
      </p:pic>
      <p:pic>
        <p:nvPicPr>
          <p:cNvPr id="4" name="Picture 3" descr="294724-DSC_7844--640x423.jpg"/>
          <p:cNvPicPr>
            <a:picLocks noChangeAspect="1"/>
          </p:cNvPicPr>
          <p:nvPr/>
        </p:nvPicPr>
        <p:blipFill rotWithShape="1">
          <a:blip r:embed="rId6">
            <a:extLst>
              <a:ext uri="{28A0092B-C50C-407E-A947-70E740481C1C}">
                <a14:useLocalDpi xmlns:a14="http://schemas.microsoft.com/office/drawing/2010/main" val="0"/>
              </a:ext>
            </a:extLst>
          </a:blip>
          <a:srcRect r="19240"/>
          <a:stretch/>
        </p:blipFill>
        <p:spPr>
          <a:xfrm>
            <a:off x="4800600" y="4800600"/>
            <a:ext cx="1789828" cy="146479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939088" cy="762000"/>
          </a:xfrm>
        </p:spPr>
        <p:txBody>
          <a:bodyPr/>
          <a:lstStyle/>
          <a:p>
            <a:pPr algn="l">
              <a:defRPr/>
            </a:pPr>
            <a:r>
              <a:rPr lang="en-US" dirty="0">
                <a:solidFill>
                  <a:srgbClr val="800000"/>
                </a:solidFill>
              </a:rPr>
              <a:t>P</a:t>
            </a:r>
            <a:r>
              <a:rPr lang="en-US" dirty="0" smtClean="0">
                <a:solidFill>
                  <a:srgbClr val="800000"/>
                </a:solidFill>
              </a:rPr>
              <a:t>oint clouds and particles</a:t>
            </a:r>
            <a:endParaRPr lang="en-US" dirty="0">
              <a:solidFill>
                <a:srgbClr val="800000"/>
              </a:solidFill>
            </a:endParaRPr>
          </a:p>
        </p:txBody>
      </p:sp>
      <p:sp>
        <p:nvSpPr>
          <p:cNvPr id="3" name="Content Placeholder 2"/>
          <p:cNvSpPr>
            <a:spLocks noGrp="1"/>
          </p:cNvSpPr>
          <p:nvPr>
            <p:ph idx="1"/>
          </p:nvPr>
        </p:nvSpPr>
        <p:spPr>
          <a:xfrm>
            <a:off x="685800" y="1219200"/>
            <a:ext cx="4724400" cy="5181600"/>
          </a:xfrm>
        </p:spPr>
        <p:txBody>
          <a:bodyPr/>
          <a:lstStyle/>
          <a:p>
            <a:pPr>
              <a:lnSpc>
                <a:spcPct val="100000"/>
              </a:lnSpc>
              <a:defRPr/>
            </a:pPr>
            <a:r>
              <a:rPr lang="en-US" sz="2400" b="1" dirty="0" smtClean="0">
                <a:solidFill>
                  <a:srgbClr val="000090"/>
                </a:solidFill>
              </a:rPr>
              <a:t>Discrete representation of dynamic </a:t>
            </a:r>
            <a:r>
              <a:rPr lang="en-US" sz="2400" b="1" dirty="0" smtClean="0">
                <a:solidFill>
                  <a:srgbClr val="000090"/>
                </a:solidFill>
              </a:rPr>
              <a:t>surfaces and processes</a:t>
            </a:r>
            <a:endParaRPr lang="en-US" sz="2400" b="1" dirty="0" smtClean="0">
              <a:solidFill>
                <a:srgbClr val="000090"/>
              </a:solidFill>
            </a:endParaRPr>
          </a:p>
          <a:p>
            <a:pPr>
              <a:lnSpc>
                <a:spcPct val="100000"/>
              </a:lnSpc>
              <a:defRPr/>
            </a:pPr>
            <a:endParaRPr lang="en-US" sz="1400" b="1" dirty="0" smtClean="0">
              <a:solidFill>
                <a:srgbClr val="008000"/>
              </a:solidFill>
            </a:endParaRPr>
          </a:p>
          <a:p>
            <a:pPr>
              <a:lnSpc>
                <a:spcPct val="100000"/>
              </a:lnSpc>
              <a:defRPr/>
            </a:pPr>
            <a:r>
              <a:rPr lang="en-US" sz="2400" b="1" dirty="0" smtClean="0">
                <a:solidFill>
                  <a:srgbClr val="008000"/>
                </a:solidFill>
              </a:rPr>
              <a:t>Monitoring:</a:t>
            </a:r>
          </a:p>
          <a:p>
            <a:pPr>
              <a:lnSpc>
                <a:spcPct val="100000"/>
              </a:lnSpc>
              <a:defRPr/>
            </a:pPr>
            <a:r>
              <a:rPr lang="en-US" sz="2000" dirty="0" smtClean="0"/>
              <a:t>Repeated, high </a:t>
            </a:r>
            <a:r>
              <a:rPr lang="en-US" sz="2000" dirty="0" smtClean="0"/>
              <a:t>density point sampling of landscape surfaces &gt; </a:t>
            </a:r>
            <a:r>
              <a:rPr lang="en-US" sz="2000" dirty="0" err="1" smtClean="0"/>
              <a:t>lidar</a:t>
            </a:r>
            <a:endParaRPr lang="en-US" sz="2000" dirty="0" smtClean="0"/>
          </a:p>
          <a:p>
            <a:pPr>
              <a:lnSpc>
                <a:spcPct val="100000"/>
              </a:lnSpc>
              <a:defRPr/>
            </a:pPr>
            <a:r>
              <a:rPr lang="en-US" sz="2000" dirty="0"/>
              <a:t>A</a:t>
            </a:r>
            <a:r>
              <a:rPr lang="en-US" sz="2000" dirty="0" smtClean="0"/>
              <a:t>nalysis of terrain evolution</a:t>
            </a:r>
            <a:endParaRPr lang="en-US" sz="2400" dirty="0" smtClean="0"/>
          </a:p>
          <a:p>
            <a:pPr>
              <a:lnSpc>
                <a:spcPct val="100000"/>
              </a:lnSpc>
              <a:defRPr/>
            </a:pPr>
            <a:r>
              <a:rPr lang="en-US" sz="2400" b="1" dirty="0" smtClean="0">
                <a:solidFill>
                  <a:srgbClr val="008000"/>
                </a:solidFill>
              </a:rPr>
              <a:t>Modeling</a:t>
            </a:r>
            <a:endParaRPr lang="en-US" sz="2400" b="1" dirty="0">
              <a:solidFill>
                <a:srgbClr val="008000"/>
              </a:solidFill>
            </a:endParaRPr>
          </a:p>
          <a:p>
            <a:pPr>
              <a:lnSpc>
                <a:spcPct val="100000"/>
              </a:lnSpc>
              <a:defRPr/>
            </a:pPr>
            <a:r>
              <a:rPr lang="en-US" sz="2000" dirty="0"/>
              <a:t>S</a:t>
            </a:r>
            <a:r>
              <a:rPr lang="en-US" sz="2000" dirty="0" smtClean="0"/>
              <a:t>imulation of fluxes over complex surfaces &gt; path/particle sampling methods</a:t>
            </a:r>
            <a:endParaRPr lang="en-US" sz="2000" dirty="0"/>
          </a:p>
          <a:p>
            <a:pPr>
              <a:lnSpc>
                <a:spcPct val="100000"/>
              </a:lnSpc>
              <a:defRPr/>
            </a:pPr>
            <a:r>
              <a:rPr lang="en-US" sz="2000" dirty="0" smtClean="0"/>
              <a:t>Prediction and simulations of alternatives</a:t>
            </a:r>
            <a:endParaRPr lang="en-US" sz="2000" dirty="0"/>
          </a:p>
        </p:txBody>
      </p:sp>
      <p:pic>
        <p:nvPicPr>
          <p:cNvPr id="5" name="Picture 4" descr="Balsfanimwalk.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5462" y="3641263"/>
            <a:ext cx="3054682" cy="2454737"/>
          </a:xfrm>
          <a:prstGeom prst="rect">
            <a:avLst/>
          </a:prstGeom>
        </p:spPr>
      </p:pic>
      <p:pic>
        <p:nvPicPr>
          <p:cNvPr id="4" name="Picture 3" descr="pointszz_zoom_2005lg.png"/>
          <p:cNvPicPr>
            <a:picLocks noChangeAspect="1"/>
          </p:cNvPicPr>
          <p:nvPr/>
        </p:nvPicPr>
        <p:blipFill rotWithShape="1">
          <a:blip r:embed="rId3">
            <a:extLst>
              <a:ext uri="{28A0092B-C50C-407E-A947-70E740481C1C}">
                <a14:useLocalDpi xmlns:a14="http://schemas.microsoft.com/office/drawing/2010/main" val="0"/>
              </a:ext>
            </a:extLst>
          </a:blip>
          <a:srcRect l="11133" r="29903"/>
          <a:stretch/>
        </p:blipFill>
        <p:spPr>
          <a:xfrm>
            <a:off x="6045200" y="1371600"/>
            <a:ext cx="2152385" cy="2057400"/>
          </a:xfrm>
          <a:prstGeom prst="rect">
            <a:avLst/>
          </a:prstGeom>
        </p:spPr>
      </p:pic>
      <p:pic>
        <p:nvPicPr>
          <p:cNvPr id="6" name="Picture 5" descr="pointszz_zoom_2008.png"/>
          <p:cNvPicPr>
            <a:picLocks noChangeAspect="1"/>
          </p:cNvPicPr>
          <p:nvPr/>
        </p:nvPicPr>
        <p:blipFill rotWithShape="1">
          <a:blip r:embed="rId4">
            <a:extLst>
              <a:ext uri="{28A0092B-C50C-407E-A947-70E740481C1C}">
                <a14:useLocalDpi xmlns:a14="http://schemas.microsoft.com/office/drawing/2010/main" val="0"/>
              </a:ext>
            </a:extLst>
          </a:blip>
          <a:srcRect l="3291" t="13741" r="24321" b="11824"/>
          <a:stretch/>
        </p:blipFill>
        <p:spPr>
          <a:xfrm>
            <a:off x="6797040" y="990600"/>
            <a:ext cx="2010818" cy="1899920"/>
          </a:xfrm>
          <a:prstGeom prst="rect">
            <a:avLst/>
          </a:prstGeom>
        </p:spPr>
      </p:pic>
    </p:spTree>
    <p:extLst>
      <p:ext uri="{BB962C8B-B14F-4D97-AF65-F5344CB8AC3E}">
        <p14:creationId xmlns:p14="http://schemas.microsoft.com/office/powerpoint/2010/main" val="413287172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4" name="Rectangle 10"/>
          <p:cNvSpPr>
            <a:spLocks noGrp="1" noChangeArrowheads="1"/>
          </p:cNvSpPr>
          <p:nvPr>
            <p:ph type="title" idx="4294967295"/>
          </p:nvPr>
        </p:nvSpPr>
        <p:spPr>
          <a:xfrm>
            <a:off x="457200" y="381000"/>
            <a:ext cx="8229600" cy="609600"/>
          </a:xfrm>
        </p:spPr>
        <p:txBody>
          <a:bodyPr lIns="123480" rIns="147960" anchor="b"/>
          <a:lstStyle/>
          <a:p>
            <a:pPr algn="l"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dirty="0" smtClean="0">
                <a:solidFill>
                  <a:srgbClr val="663300"/>
                </a:solidFill>
              </a:rPr>
              <a:t>GRASS GIS for dynamic landscapes</a:t>
            </a:r>
          </a:p>
        </p:txBody>
      </p:sp>
      <p:sp>
        <p:nvSpPr>
          <p:cNvPr id="21515" name="Rectangle 11"/>
          <p:cNvSpPr>
            <a:spLocks noGrp="1" noChangeArrowheads="1"/>
          </p:cNvSpPr>
          <p:nvPr>
            <p:ph type="body" idx="4294967295"/>
          </p:nvPr>
        </p:nvSpPr>
        <p:spPr>
          <a:xfrm>
            <a:off x="609600" y="1447800"/>
            <a:ext cx="4876800" cy="4953000"/>
          </a:xfrm>
        </p:spPr>
        <p:txBody>
          <a:bodyPr lIns="41040" rIns="41040"/>
          <a:lstStyle/>
          <a:p>
            <a:pPr marL="273050" indent="-176213" eaLnBrk="1" hangingPunct="1">
              <a:lnSpc>
                <a:spcPct val="100000"/>
              </a:lnSpc>
              <a:buClrTx/>
              <a:buFontTx/>
              <a:buNone/>
              <a:tabLst>
                <a:tab pos="273050" algn="l"/>
                <a:tab pos="377825" algn="l"/>
                <a:tab pos="827088" algn="l"/>
                <a:tab pos="1276350" algn="l"/>
                <a:tab pos="1725613" algn="l"/>
                <a:tab pos="2174875" algn="l"/>
                <a:tab pos="2624138" algn="l"/>
                <a:tab pos="3073400" algn="l"/>
                <a:tab pos="3522663" algn="l"/>
                <a:tab pos="3971925" algn="l"/>
                <a:tab pos="4421188" algn="l"/>
                <a:tab pos="4870450" algn="l"/>
                <a:tab pos="5319713" algn="l"/>
                <a:tab pos="5768975" algn="l"/>
                <a:tab pos="6218238" algn="l"/>
                <a:tab pos="6667500" algn="l"/>
                <a:tab pos="7116763" algn="l"/>
                <a:tab pos="7566025" algn="l"/>
                <a:tab pos="8015288" algn="l"/>
                <a:tab pos="8464550" algn="l"/>
                <a:tab pos="8913813" algn="l"/>
              </a:tabLst>
              <a:defRPr/>
            </a:pPr>
            <a:r>
              <a:rPr lang="en-US" sz="2400" b="1" dirty="0" smtClean="0">
                <a:solidFill>
                  <a:srgbClr val="007D7D"/>
                </a:solidFill>
                <a:cs typeface="TimesNewRomanPSMT" charset="0"/>
              </a:rPr>
              <a:t>First open source GIS with dynamic landscape support:</a:t>
            </a:r>
          </a:p>
          <a:p>
            <a:pPr marL="273050" indent="-176213" eaLnBrk="1" hangingPunct="1">
              <a:lnSpc>
                <a:spcPct val="100000"/>
              </a:lnSpc>
              <a:buClrTx/>
              <a:buFontTx/>
              <a:buNone/>
              <a:tabLst>
                <a:tab pos="273050" algn="l"/>
                <a:tab pos="377825" algn="l"/>
                <a:tab pos="827088" algn="l"/>
                <a:tab pos="1276350" algn="l"/>
                <a:tab pos="1725613" algn="l"/>
                <a:tab pos="2174875" algn="l"/>
                <a:tab pos="2624138" algn="l"/>
                <a:tab pos="3073400" algn="l"/>
                <a:tab pos="3522663" algn="l"/>
                <a:tab pos="3971925" algn="l"/>
                <a:tab pos="4421188" algn="l"/>
                <a:tab pos="4870450" algn="l"/>
                <a:tab pos="5319713" algn="l"/>
                <a:tab pos="5768975" algn="l"/>
                <a:tab pos="6218238" algn="l"/>
                <a:tab pos="6667500" algn="l"/>
                <a:tab pos="7116763" algn="l"/>
                <a:tab pos="7566025" algn="l"/>
                <a:tab pos="8015288" algn="l"/>
                <a:tab pos="8464550" algn="l"/>
                <a:tab pos="8913813" algn="l"/>
              </a:tabLst>
              <a:defRPr/>
            </a:pPr>
            <a:r>
              <a:rPr lang="en-US" sz="2000" dirty="0" smtClean="0">
                <a:solidFill>
                  <a:schemeClr val="tx1"/>
                </a:solidFill>
                <a:cs typeface="TimesNewRomanPSMT" charset="0"/>
              </a:rPr>
              <a:t>hydrologic and erosion simulations</a:t>
            </a:r>
          </a:p>
          <a:p>
            <a:pPr marL="273050" indent="-176213" eaLnBrk="1" hangingPunct="1">
              <a:lnSpc>
                <a:spcPct val="100000"/>
              </a:lnSpc>
              <a:buClrTx/>
              <a:buFontTx/>
              <a:buNone/>
              <a:tabLst>
                <a:tab pos="273050" algn="l"/>
                <a:tab pos="377825" algn="l"/>
                <a:tab pos="827088" algn="l"/>
                <a:tab pos="1276350" algn="l"/>
                <a:tab pos="1725613" algn="l"/>
                <a:tab pos="2174875" algn="l"/>
                <a:tab pos="2624138" algn="l"/>
                <a:tab pos="3073400" algn="l"/>
                <a:tab pos="3522663" algn="l"/>
                <a:tab pos="3971925" algn="l"/>
                <a:tab pos="4421188" algn="l"/>
                <a:tab pos="4870450" algn="l"/>
                <a:tab pos="5319713" algn="l"/>
                <a:tab pos="5768975" algn="l"/>
                <a:tab pos="6218238" algn="l"/>
                <a:tab pos="6667500" algn="l"/>
                <a:tab pos="7116763" algn="l"/>
                <a:tab pos="7566025" algn="l"/>
                <a:tab pos="8015288" algn="l"/>
                <a:tab pos="8464550" algn="l"/>
                <a:tab pos="8913813" algn="l"/>
              </a:tabLst>
              <a:defRPr/>
            </a:pPr>
            <a:endParaRPr lang="en-US" sz="1200" dirty="0" smtClean="0">
              <a:solidFill>
                <a:schemeClr val="tx1"/>
              </a:solidFill>
              <a:cs typeface="TimesNewRomanPSMT" charset="0"/>
            </a:endParaRPr>
          </a:p>
          <a:p>
            <a:pPr marL="273050" indent="-176213" eaLnBrk="1" hangingPunct="1">
              <a:lnSpc>
                <a:spcPct val="100000"/>
              </a:lnSpc>
              <a:buClrTx/>
              <a:buFontTx/>
              <a:buNone/>
              <a:tabLst>
                <a:tab pos="273050" algn="l"/>
                <a:tab pos="377825" algn="l"/>
                <a:tab pos="827088" algn="l"/>
                <a:tab pos="1276350" algn="l"/>
                <a:tab pos="1725613" algn="l"/>
                <a:tab pos="2174875" algn="l"/>
                <a:tab pos="2624138" algn="l"/>
                <a:tab pos="3073400" algn="l"/>
                <a:tab pos="3522663" algn="l"/>
                <a:tab pos="3971925" algn="l"/>
                <a:tab pos="4421188" algn="l"/>
                <a:tab pos="4870450" algn="l"/>
                <a:tab pos="5319713" algn="l"/>
                <a:tab pos="5768975" algn="l"/>
                <a:tab pos="6218238" algn="l"/>
                <a:tab pos="6667500" algn="l"/>
                <a:tab pos="7116763" algn="l"/>
                <a:tab pos="7566025" algn="l"/>
                <a:tab pos="8015288" algn="l"/>
                <a:tab pos="8464550" algn="l"/>
                <a:tab pos="8913813" algn="l"/>
              </a:tabLst>
              <a:defRPr/>
            </a:pPr>
            <a:r>
              <a:rPr lang="en-US" sz="2400" b="1" dirty="0" smtClean="0">
                <a:solidFill>
                  <a:srgbClr val="007D7D"/>
                </a:solidFill>
                <a:cs typeface="TimesNewRomanPSMT" charset="0"/>
              </a:rPr>
              <a:t>Visualization</a:t>
            </a:r>
            <a:endParaRPr lang="en-US" sz="2400" b="1" dirty="0">
              <a:solidFill>
                <a:srgbClr val="007D7D"/>
              </a:solidFill>
              <a:cs typeface="TimesNewRomanPSMT" charset="0"/>
            </a:endParaRPr>
          </a:p>
          <a:p>
            <a:pPr marL="273050" indent="-176213" eaLnBrk="1" hangingPunct="1">
              <a:lnSpc>
                <a:spcPct val="100000"/>
              </a:lnSpc>
              <a:buClrTx/>
              <a:buFontTx/>
              <a:buNone/>
              <a:tabLst>
                <a:tab pos="273050" algn="l"/>
                <a:tab pos="377825" algn="l"/>
                <a:tab pos="827088" algn="l"/>
                <a:tab pos="1276350" algn="l"/>
                <a:tab pos="1725613" algn="l"/>
                <a:tab pos="2174875" algn="l"/>
                <a:tab pos="2624138" algn="l"/>
                <a:tab pos="3073400" algn="l"/>
                <a:tab pos="3522663" algn="l"/>
                <a:tab pos="3971925" algn="l"/>
                <a:tab pos="4421188" algn="l"/>
                <a:tab pos="4870450" algn="l"/>
                <a:tab pos="5319713" algn="l"/>
                <a:tab pos="5768975" algn="l"/>
                <a:tab pos="6218238" algn="l"/>
                <a:tab pos="6667500" algn="l"/>
                <a:tab pos="7116763" algn="l"/>
                <a:tab pos="7566025" algn="l"/>
                <a:tab pos="8015288" algn="l"/>
                <a:tab pos="8464550" algn="l"/>
                <a:tab pos="8913813" algn="l"/>
              </a:tabLst>
              <a:defRPr/>
            </a:pPr>
            <a:r>
              <a:rPr lang="en-US" sz="2000" b="1" dirty="0" smtClean="0">
                <a:solidFill>
                  <a:schemeClr val="tx1"/>
                </a:solidFill>
                <a:cs typeface="TimesNewRomanPSMT" charset="0"/>
              </a:rPr>
              <a:t>1993</a:t>
            </a:r>
            <a:r>
              <a:rPr lang="en-US" sz="2000" dirty="0" smtClean="0">
                <a:solidFill>
                  <a:schemeClr val="tx1"/>
                </a:solidFill>
                <a:cs typeface="TimesNewRomanPSMT" charset="0"/>
              </a:rPr>
              <a:t> Dynamic </a:t>
            </a:r>
            <a:r>
              <a:rPr lang="en-US" sz="2000" dirty="0">
                <a:solidFill>
                  <a:schemeClr val="tx1"/>
                </a:solidFill>
                <a:cs typeface="TimesNewRomanPSMT" charset="0"/>
              </a:rPr>
              <a:t>S</a:t>
            </a:r>
            <a:r>
              <a:rPr lang="en-US" sz="2000" dirty="0" smtClean="0">
                <a:solidFill>
                  <a:schemeClr val="tx1"/>
                </a:solidFill>
                <a:cs typeface="TimesNewRomanPSMT" charset="0"/>
              </a:rPr>
              <a:t>urfaces: SG3d </a:t>
            </a:r>
          </a:p>
          <a:p>
            <a:pPr marL="273050" indent="-176213" eaLnBrk="1" hangingPunct="1">
              <a:lnSpc>
                <a:spcPct val="100000"/>
              </a:lnSpc>
              <a:buClrTx/>
              <a:buFontTx/>
              <a:buNone/>
              <a:tabLst>
                <a:tab pos="273050" algn="l"/>
                <a:tab pos="377825" algn="l"/>
                <a:tab pos="827088" algn="l"/>
                <a:tab pos="1276350" algn="l"/>
                <a:tab pos="1725613" algn="l"/>
                <a:tab pos="2174875" algn="l"/>
                <a:tab pos="2624138" algn="l"/>
                <a:tab pos="3073400" algn="l"/>
                <a:tab pos="3522663" algn="l"/>
                <a:tab pos="3971925" algn="l"/>
                <a:tab pos="4421188" algn="l"/>
                <a:tab pos="4870450" algn="l"/>
                <a:tab pos="5319713" algn="l"/>
                <a:tab pos="5768975" algn="l"/>
                <a:tab pos="6218238" algn="l"/>
                <a:tab pos="6667500" algn="l"/>
                <a:tab pos="7116763" algn="l"/>
                <a:tab pos="7566025" algn="l"/>
                <a:tab pos="8015288" algn="l"/>
                <a:tab pos="8464550" algn="l"/>
                <a:tab pos="8913813" algn="l"/>
              </a:tabLst>
              <a:defRPr/>
            </a:pPr>
            <a:r>
              <a:rPr lang="en-US" sz="2000" dirty="0" smtClean="0">
                <a:solidFill>
                  <a:schemeClr val="tx1"/>
                </a:solidFill>
                <a:cs typeface="TimesNewRomanPSMT" charset="0"/>
              </a:rPr>
              <a:t>some capabilities developed and lost, some became obsolete</a:t>
            </a:r>
            <a:endParaRPr lang="en-US" sz="2000" dirty="0">
              <a:solidFill>
                <a:schemeClr val="tx1"/>
              </a:solidFill>
              <a:cs typeface="TimesNewRomanPSMT" charset="0"/>
            </a:endParaRPr>
          </a:p>
          <a:p>
            <a:pPr marL="273050" indent="-176213" eaLnBrk="1" hangingPunct="1">
              <a:lnSpc>
                <a:spcPct val="100000"/>
              </a:lnSpc>
              <a:buClrTx/>
              <a:buFontTx/>
              <a:buNone/>
              <a:tabLst>
                <a:tab pos="273050" algn="l"/>
                <a:tab pos="377825" algn="l"/>
                <a:tab pos="827088" algn="l"/>
                <a:tab pos="1276350" algn="l"/>
                <a:tab pos="1725613" algn="l"/>
                <a:tab pos="2174875" algn="l"/>
                <a:tab pos="2624138" algn="l"/>
                <a:tab pos="3073400" algn="l"/>
                <a:tab pos="3522663" algn="l"/>
                <a:tab pos="3971925" algn="l"/>
                <a:tab pos="4421188" algn="l"/>
                <a:tab pos="4870450" algn="l"/>
                <a:tab pos="5319713" algn="l"/>
                <a:tab pos="5768975" algn="l"/>
                <a:tab pos="6218238" algn="l"/>
                <a:tab pos="6667500" algn="l"/>
                <a:tab pos="7116763" algn="l"/>
                <a:tab pos="7566025" algn="l"/>
                <a:tab pos="8015288" algn="l"/>
                <a:tab pos="8464550" algn="l"/>
                <a:tab pos="8913813" algn="l"/>
              </a:tabLst>
              <a:defRPr/>
            </a:pPr>
            <a:r>
              <a:rPr lang="en-US" sz="2000" dirty="0" smtClean="0">
                <a:solidFill>
                  <a:schemeClr val="tx1"/>
                </a:solidFill>
                <a:cs typeface="TimesNewRomanPSMT" charset="0"/>
              </a:rPr>
              <a:t>20th anniversary:</a:t>
            </a:r>
          </a:p>
          <a:p>
            <a:pPr marL="273050" indent="-176213" eaLnBrk="1" hangingPunct="1">
              <a:lnSpc>
                <a:spcPct val="100000"/>
              </a:lnSpc>
              <a:buClrTx/>
              <a:buFontTx/>
              <a:buNone/>
              <a:tabLst>
                <a:tab pos="273050" algn="l"/>
                <a:tab pos="377825" algn="l"/>
                <a:tab pos="827088" algn="l"/>
                <a:tab pos="1276350" algn="l"/>
                <a:tab pos="1725613" algn="l"/>
                <a:tab pos="2174875" algn="l"/>
                <a:tab pos="2624138" algn="l"/>
                <a:tab pos="3073400" algn="l"/>
                <a:tab pos="3522663" algn="l"/>
                <a:tab pos="3971925" algn="l"/>
                <a:tab pos="4421188" algn="l"/>
                <a:tab pos="4870450" algn="l"/>
                <a:tab pos="5319713" algn="l"/>
                <a:tab pos="5768975" algn="l"/>
                <a:tab pos="6218238" algn="l"/>
                <a:tab pos="6667500" algn="l"/>
                <a:tab pos="7116763" algn="l"/>
                <a:tab pos="7566025" algn="l"/>
                <a:tab pos="8015288" algn="l"/>
                <a:tab pos="8464550" algn="l"/>
                <a:tab pos="8913813" algn="l"/>
              </a:tabLst>
              <a:defRPr/>
            </a:pPr>
            <a:r>
              <a:rPr lang="en-US" sz="2400" b="1" dirty="0" smtClean="0">
                <a:solidFill>
                  <a:schemeClr val="tx1"/>
                </a:solidFill>
                <a:cs typeface="TimesNewRomanPSMT" charset="0"/>
              </a:rPr>
              <a:t>2013</a:t>
            </a:r>
            <a:r>
              <a:rPr lang="en-US" sz="2400" dirty="0" smtClean="0">
                <a:solidFill>
                  <a:schemeClr val="tx1"/>
                </a:solidFill>
                <a:cs typeface="TimesNewRomanPSMT" charset="0"/>
              </a:rPr>
              <a:t> – </a:t>
            </a:r>
            <a:r>
              <a:rPr lang="en-US" sz="2400" b="1" dirty="0" smtClean="0">
                <a:solidFill>
                  <a:srgbClr val="008000"/>
                </a:solidFill>
                <a:cs typeface="TimesNewRomanPSMT" charset="0"/>
              </a:rPr>
              <a:t>GRASS7</a:t>
            </a:r>
            <a:r>
              <a:rPr lang="en-US" sz="2400" dirty="0" smtClean="0">
                <a:solidFill>
                  <a:schemeClr val="tx1"/>
                </a:solidFill>
                <a:cs typeface="TimesNewRomanPSMT" charset="0"/>
              </a:rPr>
              <a:t> </a:t>
            </a:r>
            <a:endParaRPr lang="en-US" sz="2400" dirty="0" smtClean="0">
              <a:solidFill>
                <a:schemeClr val="tx1"/>
              </a:solidFill>
              <a:cs typeface="TimesNewRomanPSMT" charset="0"/>
            </a:endParaRPr>
          </a:p>
          <a:p>
            <a:pPr marL="273050" indent="-176213" eaLnBrk="1" hangingPunct="1">
              <a:lnSpc>
                <a:spcPct val="100000"/>
              </a:lnSpc>
              <a:buClrTx/>
              <a:buFontTx/>
              <a:buNone/>
              <a:tabLst>
                <a:tab pos="273050" algn="l"/>
                <a:tab pos="377825" algn="l"/>
                <a:tab pos="827088" algn="l"/>
                <a:tab pos="1276350" algn="l"/>
                <a:tab pos="1725613" algn="l"/>
                <a:tab pos="2174875" algn="l"/>
                <a:tab pos="2624138" algn="l"/>
                <a:tab pos="3073400" algn="l"/>
                <a:tab pos="3522663" algn="l"/>
                <a:tab pos="3971925" algn="l"/>
                <a:tab pos="4421188" algn="l"/>
                <a:tab pos="4870450" algn="l"/>
                <a:tab pos="5319713" algn="l"/>
                <a:tab pos="5768975" algn="l"/>
                <a:tab pos="6218238" algn="l"/>
                <a:tab pos="6667500" algn="l"/>
                <a:tab pos="7116763" algn="l"/>
                <a:tab pos="7566025" algn="l"/>
                <a:tab pos="8015288" algn="l"/>
                <a:tab pos="8464550" algn="l"/>
                <a:tab pos="8913813" algn="l"/>
              </a:tabLst>
              <a:defRPr/>
            </a:pPr>
            <a:r>
              <a:rPr lang="en-US" sz="2400" b="1" dirty="0" smtClean="0">
                <a:solidFill>
                  <a:schemeClr val="tx1"/>
                </a:solidFill>
                <a:cs typeface="TimesNewRomanPSMT" charset="0"/>
              </a:rPr>
              <a:t>new </a:t>
            </a:r>
            <a:r>
              <a:rPr lang="en-US" sz="2400" b="1" dirty="0" smtClean="0">
                <a:solidFill>
                  <a:schemeClr val="tx1"/>
                </a:solidFill>
                <a:cs typeface="TimesNewRomanPSMT" charset="0"/>
              </a:rPr>
              <a:t>generation of tools for dynamic landscapes</a:t>
            </a:r>
          </a:p>
        </p:txBody>
      </p:sp>
      <p:pic>
        <p:nvPicPr>
          <p:cNvPr id="3" name="Picture 2" descr="lsfac1994.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7115" y="1295400"/>
            <a:ext cx="3010485" cy="2286000"/>
          </a:xfrm>
          <a:prstGeom prst="rect">
            <a:avLst/>
          </a:prstGeom>
        </p:spPr>
      </p:pic>
      <p:pic>
        <p:nvPicPr>
          <p:cNvPr id="4" name="Picture 3" descr="hor1textusda.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3733800"/>
            <a:ext cx="2946399" cy="2110236"/>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idx="4294967295"/>
          </p:nvPr>
        </p:nvSpPr>
        <p:spPr>
          <a:xfrm>
            <a:off x="457200" y="457200"/>
            <a:ext cx="8004174" cy="533400"/>
          </a:xfrm>
          <a:ln/>
        </p:spPr>
        <p:txBody>
          <a:bodyPr/>
          <a:lstStyle/>
          <a:p>
            <a:pPr algn="l">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smtClean="0">
                <a:solidFill>
                  <a:srgbClr val="800000"/>
                </a:solidFill>
              </a:rPr>
              <a:t>GRASS7: </a:t>
            </a:r>
            <a:r>
              <a:rPr lang="en-US" b="1" dirty="0" err="1" smtClean="0">
                <a:solidFill>
                  <a:srgbClr val="800000"/>
                </a:solidFill>
              </a:rPr>
              <a:t>multitemporal</a:t>
            </a:r>
            <a:r>
              <a:rPr lang="en-US" b="1" dirty="0" smtClean="0">
                <a:solidFill>
                  <a:srgbClr val="800000"/>
                </a:solidFill>
              </a:rPr>
              <a:t> data tools</a:t>
            </a:r>
            <a:endParaRPr lang="en-US" b="1" dirty="0">
              <a:solidFill>
                <a:srgbClr val="800000"/>
              </a:solidFill>
            </a:endParaRPr>
          </a:p>
        </p:txBody>
      </p:sp>
      <p:sp>
        <p:nvSpPr>
          <p:cNvPr id="4" name="Rectangle 3"/>
          <p:cNvSpPr/>
          <p:nvPr/>
        </p:nvSpPr>
        <p:spPr>
          <a:xfrm>
            <a:off x="457200" y="1219200"/>
            <a:ext cx="5334000" cy="4733604"/>
          </a:xfrm>
          <a:prstGeom prst="rect">
            <a:avLst/>
          </a:prstGeom>
          <a:ln>
            <a:noFill/>
          </a:ln>
        </p:spPr>
        <p:txBody>
          <a:bodyPr wrap="square">
            <a:spAutoFit/>
          </a:bodyPr>
          <a:lstStyle/>
          <a:p>
            <a:pPr>
              <a:lnSpc>
                <a:spcPct val="120000"/>
              </a:lnSpc>
              <a:buClrTx/>
            </a:pPr>
            <a:r>
              <a:rPr lang="en-US" b="1" dirty="0">
                <a:solidFill>
                  <a:srgbClr val="008000"/>
                </a:solidFill>
              </a:rPr>
              <a:t>New/updated visualization tools </a:t>
            </a:r>
          </a:p>
          <a:p>
            <a:pPr marL="342900" indent="-342900">
              <a:lnSpc>
                <a:spcPct val="120000"/>
              </a:lnSpc>
              <a:buClrTx/>
              <a:buFont typeface="Arial"/>
              <a:buChar char="•"/>
            </a:pPr>
            <a:r>
              <a:rPr lang="en-US" sz="2000" dirty="0">
                <a:solidFill>
                  <a:srgbClr val="000000"/>
                </a:solidFill>
              </a:rPr>
              <a:t>new GUI environment: </a:t>
            </a:r>
            <a:r>
              <a:rPr lang="en-US" sz="2000" dirty="0" err="1">
                <a:solidFill>
                  <a:srgbClr val="000000"/>
                </a:solidFill>
              </a:rPr>
              <a:t>wxpython</a:t>
            </a:r>
            <a:endParaRPr lang="en-US" sz="2000" dirty="0">
              <a:solidFill>
                <a:srgbClr val="000000"/>
              </a:solidFill>
            </a:endParaRPr>
          </a:p>
          <a:p>
            <a:pPr marL="342900" indent="-342900">
              <a:lnSpc>
                <a:spcPct val="120000"/>
              </a:lnSpc>
              <a:buClrTx/>
              <a:buFont typeface="Arial"/>
              <a:buChar char="•"/>
            </a:pPr>
            <a:r>
              <a:rPr lang="en-US" sz="2000" dirty="0" smtClean="0">
                <a:solidFill>
                  <a:srgbClr val="000000"/>
                </a:solidFill>
              </a:rPr>
              <a:t>slider</a:t>
            </a:r>
            <a:endParaRPr lang="en-US" sz="2000" dirty="0">
              <a:solidFill>
                <a:srgbClr val="000000"/>
              </a:solidFill>
            </a:endParaRPr>
          </a:p>
          <a:p>
            <a:pPr marL="342900" indent="-342900">
              <a:lnSpc>
                <a:spcPct val="120000"/>
              </a:lnSpc>
              <a:buClrTx/>
              <a:buFont typeface="Arial"/>
              <a:buChar char="•"/>
            </a:pPr>
            <a:r>
              <a:rPr lang="en-US" sz="2000" dirty="0">
                <a:solidFill>
                  <a:srgbClr val="000000"/>
                </a:solidFill>
              </a:rPr>
              <a:t>3D </a:t>
            </a:r>
            <a:r>
              <a:rPr lang="en-US" sz="2000" dirty="0" smtClean="0">
                <a:solidFill>
                  <a:srgbClr val="000000"/>
                </a:solidFill>
              </a:rPr>
              <a:t>visualization with </a:t>
            </a:r>
            <a:r>
              <a:rPr lang="en-US" sz="2000" dirty="0">
                <a:solidFill>
                  <a:srgbClr val="000000"/>
                </a:solidFill>
              </a:rPr>
              <a:t>voxel support</a:t>
            </a:r>
          </a:p>
          <a:p>
            <a:pPr marL="342900" indent="-342900">
              <a:lnSpc>
                <a:spcPct val="120000"/>
              </a:lnSpc>
              <a:buClrTx/>
              <a:buFont typeface="Arial"/>
              <a:buChar char="•"/>
            </a:pPr>
            <a:r>
              <a:rPr lang="en-US" sz="2000" dirty="0">
                <a:solidFill>
                  <a:srgbClr val="000000"/>
                </a:solidFill>
              </a:rPr>
              <a:t>animation tool</a:t>
            </a:r>
          </a:p>
          <a:p>
            <a:pPr>
              <a:lnSpc>
                <a:spcPct val="120000"/>
              </a:lnSpc>
              <a:buClrTx/>
            </a:pPr>
            <a:endParaRPr lang="en-US" b="1" dirty="0" smtClean="0">
              <a:solidFill>
                <a:srgbClr val="008000"/>
              </a:solidFill>
            </a:endParaRPr>
          </a:p>
          <a:p>
            <a:pPr>
              <a:lnSpc>
                <a:spcPct val="120000"/>
              </a:lnSpc>
              <a:buClrTx/>
            </a:pPr>
            <a:r>
              <a:rPr lang="en-US" b="1" dirty="0" smtClean="0">
                <a:solidFill>
                  <a:srgbClr val="008000"/>
                </a:solidFill>
              </a:rPr>
              <a:t>Temporal data support </a:t>
            </a:r>
          </a:p>
          <a:p>
            <a:pPr marL="342900" indent="-342900">
              <a:lnSpc>
                <a:spcPct val="120000"/>
              </a:lnSpc>
              <a:buClrTx/>
              <a:buFont typeface="Arial"/>
              <a:buChar char="•"/>
            </a:pPr>
            <a:r>
              <a:rPr lang="en-US" sz="2000" dirty="0" smtClean="0">
                <a:solidFill>
                  <a:srgbClr val="000000"/>
                </a:solidFill>
              </a:rPr>
              <a:t>developed by </a:t>
            </a:r>
            <a:r>
              <a:rPr lang="en-US" sz="2000" dirty="0" err="1" smtClean="0">
                <a:solidFill>
                  <a:srgbClr val="000000"/>
                </a:solidFill>
              </a:rPr>
              <a:t>Soeren</a:t>
            </a:r>
            <a:r>
              <a:rPr lang="en-US" sz="2000" dirty="0" smtClean="0">
                <a:solidFill>
                  <a:srgbClr val="000000"/>
                </a:solidFill>
              </a:rPr>
              <a:t> </a:t>
            </a:r>
            <a:r>
              <a:rPr lang="en-US" sz="2000" dirty="0" err="1" smtClean="0">
                <a:solidFill>
                  <a:srgbClr val="000000"/>
                </a:solidFill>
              </a:rPr>
              <a:t>Gebbert</a:t>
            </a:r>
            <a:r>
              <a:rPr lang="en-US" sz="2000" dirty="0" smtClean="0">
                <a:solidFill>
                  <a:srgbClr val="000000"/>
                </a:solidFill>
              </a:rPr>
              <a:t> (</a:t>
            </a:r>
            <a:r>
              <a:rPr lang="en-US" sz="2000" dirty="0" err="1" smtClean="0">
                <a:solidFill>
                  <a:srgbClr val="000000"/>
                </a:solidFill>
              </a:rPr>
              <a:t>vTI</a:t>
            </a:r>
            <a:r>
              <a:rPr lang="en-US" sz="2000" dirty="0" smtClean="0">
                <a:solidFill>
                  <a:srgbClr val="000000"/>
                </a:solidFill>
              </a:rPr>
              <a:t>)</a:t>
            </a:r>
          </a:p>
          <a:p>
            <a:pPr>
              <a:lnSpc>
                <a:spcPct val="120000"/>
              </a:lnSpc>
              <a:buClrTx/>
            </a:pPr>
            <a:r>
              <a:rPr lang="de-DE" sz="1600" dirty="0">
                <a:solidFill>
                  <a:srgbClr val="000000"/>
                </a:solidFill>
              </a:rPr>
              <a:t>http://</a:t>
            </a:r>
            <a:r>
              <a:rPr lang="de-DE" sz="1600" dirty="0" err="1">
                <a:solidFill>
                  <a:srgbClr val="000000"/>
                </a:solidFill>
              </a:rPr>
              <a:t>www.geostat-course.org</a:t>
            </a:r>
            <a:r>
              <a:rPr lang="de-DE" sz="1600" dirty="0">
                <a:solidFill>
                  <a:srgbClr val="000000"/>
                </a:solidFill>
              </a:rPr>
              <a:t>/</a:t>
            </a:r>
            <a:r>
              <a:rPr lang="de-DE" sz="1600" dirty="0" err="1">
                <a:solidFill>
                  <a:srgbClr val="000000"/>
                </a:solidFill>
              </a:rPr>
              <a:t>Topic_Gebbert</a:t>
            </a:r>
            <a:endParaRPr lang="en-US" sz="1600" dirty="0" smtClean="0">
              <a:solidFill>
                <a:srgbClr val="000000"/>
              </a:solidFill>
            </a:endParaRPr>
          </a:p>
          <a:p>
            <a:pPr>
              <a:lnSpc>
                <a:spcPct val="120000"/>
              </a:lnSpc>
              <a:buClrTx/>
            </a:pPr>
            <a:endParaRPr lang="en-US" sz="1600" b="1" dirty="0" smtClean="0">
              <a:solidFill>
                <a:srgbClr val="008000"/>
              </a:solidFill>
            </a:endParaRPr>
          </a:p>
          <a:p>
            <a:pPr>
              <a:lnSpc>
                <a:spcPct val="120000"/>
              </a:lnSpc>
              <a:buClrTx/>
            </a:pPr>
            <a:r>
              <a:rPr lang="en-US" b="1" dirty="0" smtClean="0">
                <a:solidFill>
                  <a:srgbClr val="008000"/>
                </a:solidFill>
              </a:rPr>
              <a:t>Applications:</a:t>
            </a:r>
            <a:endParaRPr lang="en-US" b="1" dirty="0">
              <a:solidFill>
                <a:srgbClr val="008000"/>
              </a:solidFill>
            </a:endParaRPr>
          </a:p>
          <a:p>
            <a:pPr>
              <a:lnSpc>
                <a:spcPct val="120000"/>
              </a:lnSpc>
              <a:buClrTx/>
            </a:pPr>
            <a:r>
              <a:rPr lang="en-US" b="1" dirty="0" smtClean="0">
                <a:solidFill>
                  <a:srgbClr val="800000"/>
                </a:solidFill>
              </a:rPr>
              <a:t>Coastal terrain dynamics</a:t>
            </a:r>
            <a:endParaRPr lang="en-US" b="1" dirty="0">
              <a:solidFill>
                <a:srgbClr val="800000"/>
              </a:solidFill>
            </a:endParaRPr>
          </a:p>
        </p:txBody>
      </p:sp>
      <p:pic>
        <p:nvPicPr>
          <p:cNvPr id="8" name="Picture 7" descr="MapSwipe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6806" y="1295400"/>
            <a:ext cx="2490231" cy="2819400"/>
          </a:xfrm>
          <a:prstGeom prst="rect">
            <a:avLst/>
          </a:prstGeom>
        </p:spPr>
      </p:pic>
      <p:pic>
        <p:nvPicPr>
          <p:cNvPr id="9" name="Picture 8" descr="wxGUI_animation_too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4343399"/>
            <a:ext cx="3337359" cy="1806663"/>
          </a:xfrm>
          <a:prstGeom prst="rect">
            <a:avLst/>
          </a:prstGeom>
        </p:spPr>
      </p:pic>
    </p:spTree>
    <p:extLst>
      <p:ext uri="{BB962C8B-B14F-4D97-AF65-F5344CB8AC3E}">
        <p14:creationId xmlns:p14="http://schemas.microsoft.com/office/powerpoint/2010/main" val="185284570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4" name="Rectangle 10"/>
          <p:cNvSpPr>
            <a:spLocks noGrp="1" noChangeArrowheads="1"/>
          </p:cNvSpPr>
          <p:nvPr>
            <p:ph type="title" idx="4294967295"/>
          </p:nvPr>
        </p:nvSpPr>
        <p:spPr>
          <a:xfrm>
            <a:off x="457200" y="304800"/>
            <a:ext cx="8382000" cy="638175"/>
          </a:xfrm>
        </p:spPr>
        <p:txBody>
          <a:bodyPr lIns="123480" rIns="147960" anchor="b"/>
          <a:lstStyle/>
          <a:p>
            <a:pPr algn="l"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dirty="0" smtClean="0">
                <a:solidFill>
                  <a:srgbClr val="800000"/>
                </a:solidFill>
              </a:rPr>
              <a:t>Analysis: coastal dynamics toolbox</a:t>
            </a:r>
          </a:p>
        </p:txBody>
      </p:sp>
      <p:sp>
        <p:nvSpPr>
          <p:cNvPr id="21515" name="Rectangle 11"/>
          <p:cNvSpPr>
            <a:spLocks noGrp="1" noChangeArrowheads="1"/>
          </p:cNvSpPr>
          <p:nvPr>
            <p:ph type="body" idx="4294967295"/>
          </p:nvPr>
        </p:nvSpPr>
        <p:spPr>
          <a:xfrm>
            <a:off x="762000" y="1371600"/>
            <a:ext cx="5410200" cy="4953000"/>
          </a:xfrm>
        </p:spPr>
        <p:txBody>
          <a:bodyPr lIns="41040" rIns="41040"/>
          <a:lstStyle/>
          <a:p>
            <a:pPr marL="273050" indent="-176213" eaLnBrk="1" hangingPunct="1">
              <a:lnSpc>
                <a:spcPct val="100000"/>
              </a:lnSpc>
              <a:buClrTx/>
              <a:tabLst>
                <a:tab pos="273050" algn="l"/>
                <a:tab pos="377825" algn="l"/>
                <a:tab pos="827088" algn="l"/>
                <a:tab pos="1276350" algn="l"/>
                <a:tab pos="1725613" algn="l"/>
                <a:tab pos="2174875" algn="l"/>
                <a:tab pos="2624138" algn="l"/>
                <a:tab pos="3073400" algn="l"/>
                <a:tab pos="3522663" algn="l"/>
                <a:tab pos="3971925" algn="l"/>
                <a:tab pos="4421188" algn="l"/>
                <a:tab pos="4870450" algn="l"/>
                <a:tab pos="5319713" algn="l"/>
                <a:tab pos="5768975" algn="l"/>
                <a:tab pos="6218238" algn="l"/>
                <a:tab pos="6667500" algn="l"/>
                <a:tab pos="7116763" algn="l"/>
                <a:tab pos="7566025" algn="l"/>
                <a:tab pos="8015288" algn="l"/>
                <a:tab pos="8464550" algn="l"/>
                <a:tab pos="8913813" algn="l"/>
              </a:tabLst>
              <a:defRPr/>
            </a:pPr>
            <a:r>
              <a:rPr lang="en-US" sz="2400" b="1" dirty="0" smtClean="0"/>
              <a:t>Processing </a:t>
            </a:r>
            <a:r>
              <a:rPr lang="en-US" sz="2400" b="1" dirty="0" err="1" smtClean="0"/>
              <a:t>lidar</a:t>
            </a:r>
            <a:r>
              <a:rPr lang="en-US" sz="2400" b="1" dirty="0" smtClean="0"/>
              <a:t> </a:t>
            </a:r>
            <a:r>
              <a:rPr lang="en-US" sz="2400" b="1" dirty="0"/>
              <a:t>time </a:t>
            </a:r>
            <a:r>
              <a:rPr lang="en-US" sz="2400" b="1" dirty="0" smtClean="0"/>
              <a:t>series</a:t>
            </a:r>
            <a:r>
              <a:rPr lang="en-US" sz="2400" dirty="0" smtClean="0"/>
              <a:t>:</a:t>
            </a:r>
            <a:r>
              <a:rPr lang="en-US" sz="2000" dirty="0" smtClean="0"/>
              <a:t> </a:t>
            </a:r>
            <a:r>
              <a:rPr lang="en-US" sz="2000" dirty="0" smtClean="0"/>
              <a:t>point </a:t>
            </a:r>
            <a:r>
              <a:rPr lang="en-US" sz="2000" dirty="0" smtClean="0"/>
              <a:t>clouds to consistent DEMs </a:t>
            </a:r>
            <a:endParaRPr lang="en-US" sz="2000" dirty="0" smtClean="0"/>
          </a:p>
          <a:p>
            <a:pPr marL="273050" indent="-176213" eaLnBrk="1" hangingPunct="1">
              <a:lnSpc>
                <a:spcPct val="100000"/>
              </a:lnSpc>
              <a:buClrTx/>
              <a:tabLst>
                <a:tab pos="273050" algn="l"/>
                <a:tab pos="377825" algn="l"/>
                <a:tab pos="827088" algn="l"/>
                <a:tab pos="1276350" algn="l"/>
                <a:tab pos="1725613" algn="l"/>
                <a:tab pos="2174875" algn="l"/>
                <a:tab pos="2624138" algn="l"/>
                <a:tab pos="3073400" algn="l"/>
                <a:tab pos="3522663" algn="l"/>
                <a:tab pos="3971925" algn="l"/>
                <a:tab pos="4421188" algn="l"/>
                <a:tab pos="4870450" algn="l"/>
                <a:tab pos="5319713" algn="l"/>
                <a:tab pos="5768975" algn="l"/>
                <a:tab pos="6218238" algn="l"/>
                <a:tab pos="6667500" algn="l"/>
                <a:tab pos="7116763" algn="l"/>
                <a:tab pos="7566025" algn="l"/>
                <a:tab pos="8015288" algn="l"/>
                <a:tab pos="8464550" algn="l"/>
                <a:tab pos="8913813" algn="l"/>
              </a:tabLst>
              <a:defRPr/>
            </a:pPr>
            <a:r>
              <a:rPr lang="en-US" sz="1400" dirty="0" smtClean="0"/>
              <a:t>Talk </a:t>
            </a:r>
            <a:r>
              <a:rPr lang="en-US" sz="1400" dirty="0"/>
              <a:t>on Tuesday </a:t>
            </a:r>
            <a:r>
              <a:rPr lang="en-US" sz="1400" dirty="0" smtClean="0"/>
              <a:t>11:05am 3011 </a:t>
            </a:r>
            <a:r>
              <a:rPr lang="en-US" sz="1400" dirty="0" err="1"/>
              <a:t>Moscone</a:t>
            </a:r>
            <a:r>
              <a:rPr lang="en-US" sz="1400" dirty="0"/>
              <a:t> West </a:t>
            </a:r>
            <a:endParaRPr lang="en-US" sz="2000" dirty="0" smtClean="0"/>
          </a:p>
          <a:p>
            <a:pPr marL="273050" indent="-176213" eaLnBrk="1" hangingPunct="1">
              <a:lnSpc>
                <a:spcPct val="100000"/>
              </a:lnSpc>
              <a:buClrTx/>
              <a:tabLst>
                <a:tab pos="273050" algn="l"/>
                <a:tab pos="377825" algn="l"/>
                <a:tab pos="827088" algn="l"/>
                <a:tab pos="1276350" algn="l"/>
                <a:tab pos="1725613" algn="l"/>
                <a:tab pos="2174875" algn="l"/>
                <a:tab pos="2624138" algn="l"/>
                <a:tab pos="3073400" algn="l"/>
                <a:tab pos="3522663" algn="l"/>
                <a:tab pos="3971925" algn="l"/>
                <a:tab pos="4421188" algn="l"/>
                <a:tab pos="4870450" algn="l"/>
                <a:tab pos="5319713" algn="l"/>
                <a:tab pos="5768975" algn="l"/>
                <a:tab pos="6218238" algn="l"/>
                <a:tab pos="6667500" algn="l"/>
                <a:tab pos="7116763" algn="l"/>
                <a:tab pos="7566025" algn="l"/>
                <a:tab pos="8015288" algn="l"/>
                <a:tab pos="8464550" algn="l"/>
                <a:tab pos="8913813" algn="l"/>
              </a:tabLst>
              <a:defRPr/>
            </a:pPr>
            <a:r>
              <a:rPr lang="en-US" sz="2400" b="1" dirty="0" smtClean="0">
                <a:solidFill>
                  <a:srgbClr val="000090"/>
                </a:solidFill>
              </a:rPr>
              <a:t>Feature extraction</a:t>
            </a:r>
            <a:r>
              <a:rPr lang="en-US" sz="2000" dirty="0" smtClean="0">
                <a:solidFill>
                  <a:srgbClr val="000090"/>
                </a:solidFill>
              </a:rPr>
              <a:t>: </a:t>
            </a:r>
            <a:r>
              <a:rPr lang="en-US" sz="2000" dirty="0" smtClean="0">
                <a:solidFill>
                  <a:schemeClr val="tx1"/>
                </a:solidFill>
              </a:rPr>
              <a:t>shoreline, </a:t>
            </a:r>
            <a:r>
              <a:rPr lang="en-US" sz="2000" dirty="0" smtClean="0">
                <a:solidFill>
                  <a:schemeClr val="tx1"/>
                </a:solidFill>
              </a:rPr>
              <a:t>dune ridge</a:t>
            </a:r>
            <a:r>
              <a:rPr lang="en-US" sz="2000" dirty="0" smtClean="0">
                <a:solidFill>
                  <a:schemeClr val="tx1"/>
                </a:solidFill>
              </a:rPr>
              <a:t>, </a:t>
            </a:r>
          </a:p>
          <a:p>
            <a:pPr marL="273050" indent="-176213" eaLnBrk="1" hangingPunct="1">
              <a:lnSpc>
                <a:spcPct val="100000"/>
              </a:lnSpc>
              <a:buClrTx/>
              <a:tabLst>
                <a:tab pos="273050" algn="l"/>
                <a:tab pos="377825" algn="l"/>
                <a:tab pos="827088" algn="l"/>
                <a:tab pos="1276350" algn="l"/>
                <a:tab pos="1725613" algn="l"/>
                <a:tab pos="2174875" algn="l"/>
                <a:tab pos="2624138" algn="l"/>
                <a:tab pos="3073400" algn="l"/>
                <a:tab pos="3522663" algn="l"/>
                <a:tab pos="3971925" algn="l"/>
                <a:tab pos="4421188" algn="l"/>
                <a:tab pos="4870450" algn="l"/>
                <a:tab pos="5319713" algn="l"/>
                <a:tab pos="5768975" algn="l"/>
                <a:tab pos="6218238" algn="l"/>
                <a:tab pos="6667500" algn="l"/>
                <a:tab pos="7116763" algn="l"/>
                <a:tab pos="7566025" algn="l"/>
                <a:tab pos="8015288" algn="l"/>
                <a:tab pos="8464550" algn="l"/>
                <a:tab pos="8913813" algn="l"/>
              </a:tabLst>
              <a:defRPr/>
            </a:pPr>
            <a:r>
              <a:rPr lang="en-US" sz="2400" b="1" dirty="0" smtClean="0">
                <a:solidFill>
                  <a:srgbClr val="000090"/>
                </a:solidFill>
              </a:rPr>
              <a:t>Transect-based analysis</a:t>
            </a:r>
            <a:r>
              <a:rPr lang="en-US" sz="2400" dirty="0" smtClean="0">
                <a:solidFill>
                  <a:srgbClr val="000090"/>
                </a:solidFill>
              </a:rPr>
              <a:t>: </a:t>
            </a:r>
            <a:r>
              <a:rPr lang="en-US" sz="2000" dirty="0" smtClean="0"/>
              <a:t>feature migration, </a:t>
            </a:r>
            <a:r>
              <a:rPr lang="en-US" sz="2000" dirty="0" smtClean="0"/>
              <a:t>volume change mapping</a:t>
            </a:r>
            <a:endParaRPr lang="en-US" sz="2000" dirty="0"/>
          </a:p>
          <a:p>
            <a:pPr marL="273050" indent="-176213" eaLnBrk="1" hangingPunct="1">
              <a:lnSpc>
                <a:spcPct val="100000"/>
              </a:lnSpc>
              <a:buClrTx/>
              <a:tabLst>
                <a:tab pos="273050" algn="l"/>
                <a:tab pos="377825" algn="l"/>
                <a:tab pos="827088" algn="l"/>
                <a:tab pos="1276350" algn="l"/>
                <a:tab pos="1725613" algn="l"/>
                <a:tab pos="2174875" algn="l"/>
                <a:tab pos="2624138" algn="l"/>
                <a:tab pos="3073400" algn="l"/>
                <a:tab pos="3522663" algn="l"/>
                <a:tab pos="3971925" algn="l"/>
                <a:tab pos="4421188" algn="l"/>
                <a:tab pos="4870450" algn="l"/>
                <a:tab pos="5319713" algn="l"/>
                <a:tab pos="5768975" algn="l"/>
                <a:tab pos="6218238" algn="l"/>
                <a:tab pos="6667500" algn="l"/>
                <a:tab pos="7116763" algn="l"/>
                <a:tab pos="7566025" algn="l"/>
                <a:tab pos="8015288" algn="l"/>
                <a:tab pos="8464550" algn="l"/>
                <a:tab pos="8913813" algn="l"/>
              </a:tabLst>
              <a:defRPr/>
            </a:pPr>
            <a:r>
              <a:rPr lang="en-US" sz="2400" b="1" dirty="0" smtClean="0">
                <a:solidFill>
                  <a:schemeClr val="accent1">
                    <a:lumMod val="75000"/>
                  </a:schemeClr>
                </a:solidFill>
              </a:rPr>
              <a:t>Raster</a:t>
            </a:r>
            <a:r>
              <a:rPr lang="en-US" sz="2400" b="1" dirty="0">
                <a:solidFill>
                  <a:schemeClr val="accent1">
                    <a:lumMod val="75000"/>
                  </a:schemeClr>
                </a:solidFill>
              </a:rPr>
              <a:t>-based </a:t>
            </a:r>
            <a:r>
              <a:rPr lang="en-US" sz="2400" b="1" dirty="0" smtClean="0">
                <a:solidFill>
                  <a:schemeClr val="accent1">
                    <a:lumMod val="75000"/>
                  </a:schemeClr>
                </a:solidFill>
              </a:rPr>
              <a:t>analysis</a:t>
            </a:r>
            <a:r>
              <a:rPr lang="en-US" sz="2400" dirty="0" smtClean="0">
                <a:solidFill>
                  <a:schemeClr val="accent1">
                    <a:lumMod val="75000"/>
                  </a:schemeClr>
                </a:solidFill>
              </a:rPr>
              <a:t>: </a:t>
            </a:r>
            <a:r>
              <a:rPr lang="en-US" sz="2000" dirty="0" smtClean="0"/>
              <a:t>core, envelope, rate of change</a:t>
            </a:r>
          </a:p>
          <a:p>
            <a:pPr marL="273050" indent="-176213" eaLnBrk="1" hangingPunct="1">
              <a:lnSpc>
                <a:spcPct val="100000"/>
              </a:lnSpc>
              <a:buClrTx/>
              <a:tabLst>
                <a:tab pos="273050" algn="l"/>
                <a:tab pos="377825" algn="l"/>
                <a:tab pos="827088" algn="l"/>
                <a:tab pos="1276350" algn="l"/>
                <a:tab pos="1725613" algn="l"/>
                <a:tab pos="2174875" algn="l"/>
                <a:tab pos="2624138" algn="l"/>
                <a:tab pos="3073400" algn="l"/>
                <a:tab pos="3522663" algn="l"/>
                <a:tab pos="3971925" algn="l"/>
                <a:tab pos="4421188" algn="l"/>
                <a:tab pos="4870450" algn="l"/>
                <a:tab pos="5319713" algn="l"/>
                <a:tab pos="5768975" algn="l"/>
                <a:tab pos="6218238" algn="l"/>
                <a:tab pos="6667500" algn="l"/>
                <a:tab pos="7116763" algn="l"/>
                <a:tab pos="7566025" algn="l"/>
                <a:tab pos="8015288" algn="l"/>
                <a:tab pos="8464550" algn="l"/>
                <a:tab pos="8913813" algn="l"/>
              </a:tabLst>
              <a:defRPr/>
            </a:pPr>
            <a:r>
              <a:rPr lang="en-US" sz="2400" b="1" dirty="0" smtClean="0">
                <a:solidFill>
                  <a:schemeClr val="accent1">
                    <a:lumMod val="75000"/>
                  </a:schemeClr>
                </a:solidFill>
              </a:rPr>
              <a:t>Derived </a:t>
            </a:r>
            <a:r>
              <a:rPr lang="en-US" sz="2400" b="1" dirty="0" smtClean="0">
                <a:solidFill>
                  <a:schemeClr val="accent1">
                    <a:lumMod val="75000"/>
                  </a:schemeClr>
                </a:solidFill>
              </a:rPr>
              <a:t>metrics</a:t>
            </a:r>
            <a:r>
              <a:rPr lang="en-US" sz="2400" dirty="0" smtClean="0">
                <a:solidFill>
                  <a:schemeClr val="accent1">
                    <a:lumMod val="75000"/>
                  </a:schemeClr>
                </a:solidFill>
              </a:rPr>
              <a:t>: </a:t>
            </a:r>
            <a:r>
              <a:rPr lang="en-US" sz="2000" dirty="0" smtClean="0"/>
              <a:t>storm </a:t>
            </a:r>
            <a:r>
              <a:rPr lang="en-US" sz="2000" dirty="0" smtClean="0"/>
              <a:t>vulnerability</a:t>
            </a:r>
          </a:p>
          <a:p>
            <a:pPr marL="273050" indent="-176213" eaLnBrk="1" hangingPunct="1">
              <a:lnSpc>
                <a:spcPct val="100000"/>
              </a:lnSpc>
              <a:buClrTx/>
              <a:tabLst>
                <a:tab pos="273050" algn="l"/>
                <a:tab pos="377825" algn="l"/>
                <a:tab pos="827088" algn="l"/>
                <a:tab pos="1276350" algn="l"/>
                <a:tab pos="1725613" algn="l"/>
                <a:tab pos="2174875" algn="l"/>
                <a:tab pos="2624138" algn="l"/>
                <a:tab pos="3073400" algn="l"/>
                <a:tab pos="3522663" algn="l"/>
                <a:tab pos="3971925" algn="l"/>
                <a:tab pos="4421188" algn="l"/>
                <a:tab pos="4870450" algn="l"/>
                <a:tab pos="5319713" algn="l"/>
                <a:tab pos="5768975" algn="l"/>
                <a:tab pos="6218238" algn="l"/>
                <a:tab pos="6667500" algn="l"/>
                <a:tab pos="7116763" algn="l"/>
                <a:tab pos="7566025" algn="l"/>
                <a:tab pos="8015288" algn="l"/>
                <a:tab pos="8464550" algn="l"/>
                <a:tab pos="8913813" algn="l"/>
              </a:tabLst>
              <a:defRPr/>
            </a:pPr>
            <a:r>
              <a:rPr lang="en-US" sz="2400" b="1" dirty="0" smtClean="0">
                <a:solidFill>
                  <a:schemeClr val="accent1">
                    <a:lumMod val="75000"/>
                  </a:schemeClr>
                </a:solidFill>
              </a:rPr>
              <a:t>Inundation analysis: </a:t>
            </a:r>
            <a:r>
              <a:rPr lang="en-US" sz="2000" dirty="0" smtClean="0"/>
              <a:t>flooding extent</a:t>
            </a:r>
          </a:p>
          <a:p>
            <a:pPr marL="273050" indent="-176213" eaLnBrk="1" hangingPunct="1">
              <a:lnSpc>
                <a:spcPct val="100000"/>
              </a:lnSpc>
              <a:buClrTx/>
              <a:tabLst>
                <a:tab pos="273050" algn="l"/>
                <a:tab pos="377825" algn="l"/>
                <a:tab pos="827088" algn="l"/>
                <a:tab pos="1276350" algn="l"/>
                <a:tab pos="1725613" algn="l"/>
                <a:tab pos="2174875" algn="l"/>
                <a:tab pos="2624138" algn="l"/>
                <a:tab pos="3073400" algn="l"/>
                <a:tab pos="3522663" algn="l"/>
                <a:tab pos="3971925" algn="l"/>
                <a:tab pos="4421188" algn="l"/>
                <a:tab pos="4870450" algn="l"/>
                <a:tab pos="5319713" algn="l"/>
                <a:tab pos="5768975" algn="l"/>
                <a:tab pos="6218238" algn="l"/>
                <a:tab pos="6667500" algn="l"/>
                <a:tab pos="7116763" algn="l"/>
                <a:tab pos="7566025" algn="l"/>
                <a:tab pos="8015288" algn="l"/>
                <a:tab pos="8464550" algn="l"/>
                <a:tab pos="8913813" algn="l"/>
              </a:tabLst>
              <a:defRPr/>
            </a:pPr>
            <a:r>
              <a:rPr lang="en-US" sz="2400" b="1" dirty="0" smtClean="0">
                <a:solidFill>
                  <a:srgbClr val="70863F"/>
                </a:solidFill>
              </a:rPr>
              <a:t>Space-Time </a:t>
            </a:r>
            <a:r>
              <a:rPr lang="en-US" sz="2400" b="1" dirty="0" smtClean="0">
                <a:solidFill>
                  <a:srgbClr val="70863F"/>
                </a:solidFill>
              </a:rPr>
              <a:t>voxel </a:t>
            </a:r>
            <a:r>
              <a:rPr lang="en-US" sz="2400" b="1" dirty="0" smtClean="0">
                <a:solidFill>
                  <a:srgbClr val="70863F"/>
                </a:solidFill>
              </a:rPr>
              <a:t>model</a:t>
            </a:r>
          </a:p>
          <a:p>
            <a:pPr marL="273050" indent="-176213" eaLnBrk="1" hangingPunct="1">
              <a:lnSpc>
                <a:spcPct val="100000"/>
              </a:lnSpc>
              <a:buClrTx/>
              <a:tabLst>
                <a:tab pos="273050" algn="l"/>
                <a:tab pos="377825" algn="l"/>
                <a:tab pos="827088" algn="l"/>
                <a:tab pos="1276350" algn="l"/>
                <a:tab pos="1725613" algn="l"/>
                <a:tab pos="2174875" algn="l"/>
                <a:tab pos="2624138" algn="l"/>
                <a:tab pos="3073400" algn="l"/>
                <a:tab pos="3522663" algn="l"/>
                <a:tab pos="3971925" algn="l"/>
                <a:tab pos="4421188" algn="l"/>
                <a:tab pos="4870450" algn="l"/>
                <a:tab pos="5319713" algn="l"/>
                <a:tab pos="5768975" algn="l"/>
                <a:tab pos="6218238" algn="l"/>
                <a:tab pos="6667500" algn="l"/>
                <a:tab pos="7116763" algn="l"/>
                <a:tab pos="7566025" algn="l"/>
                <a:tab pos="8015288" algn="l"/>
                <a:tab pos="8464550" algn="l"/>
                <a:tab pos="8913813" algn="l"/>
              </a:tabLst>
              <a:defRPr/>
            </a:pPr>
            <a:endParaRPr lang="en-US" sz="2400" b="1" dirty="0">
              <a:solidFill>
                <a:srgbClr val="70863F"/>
              </a:solidFill>
            </a:endParaRPr>
          </a:p>
          <a:p>
            <a:pPr marL="273050" indent="-176213" eaLnBrk="1" hangingPunct="1">
              <a:lnSpc>
                <a:spcPct val="100000"/>
              </a:lnSpc>
              <a:buClrTx/>
              <a:buFontTx/>
              <a:buNone/>
              <a:tabLst>
                <a:tab pos="273050" algn="l"/>
                <a:tab pos="377825" algn="l"/>
                <a:tab pos="827088" algn="l"/>
                <a:tab pos="1276350" algn="l"/>
                <a:tab pos="1725613" algn="l"/>
                <a:tab pos="2174875" algn="l"/>
                <a:tab pos="2624138" algn="l"/>
                <a:tab pos="3073400" algn="l"/>
                <a:tab pos="3522663" algn="l"/>
                <a:tab pos="3971925" algn="l"/>
                <a:tab pos="4421188" algn="l"/>
                <a:tab pos="4870450" algn="l"/>
                <a:tab pos="5319713" algn="l"/>
                <a:tab pos="5768975" algn="l"/>
                <a:tab pos="6218238" algn="l"/>
                <a:tab pos="6667500" algn="l"/>
                <a:tab pos="7116763" algn="l"/>
                <a:tab pos="7566025" algn="l"/>
                <a:tab pos="8015288" algn="l"/>
                <a:tab pos="8464550" algn="l"/>
                <a:tab pos="8913813" algn="l"/>
              </a:tabLst>
              <a:defRPr/>
            </a:pPr>
            <a:r>
              <a:rPr lang="en-US" sz="2000" b="1" dirty="0" smtClean="0"/>
              <a:t> </a:t>
            </a:r>
          </a:p>
          <a:p>
            <a:pPr marL="273050" indent="-176213" eaLnBrk="1" hangingPunct="1">
              <a:lnSpc>
                <a:spcPct val="100000"/>
              </a:lnSpc>
              <a:buClrTx/>
              <a:buFontTx/>
              <a:buNone/>
              <a:tabLst>
                <a:tab pos="273050" algn="l"/>
                <a:tab pos="377825" algn="l"/>
                <a:tab pos="827088" algn="l"/>
                <a:tab pos="1276350" algn="l"/>
                <a:tab pos="1725613" algn="l"/>
                <a:tab pos="2174875" algn="l"/>
                <a:tab pos="2624138" algn="l"/>
                <a:tab pos="3073400" algn="l"/>
                <a:tab pos="3522663" algn="l"/>
                <a:tab pos="3971925" algn="l"/>
                <a:tab pos="4421188" algn="l"/>
                <a:tab pos="4870450" algn="l"/>
                <a:tab pos="5319713" algn="l"/>
                <a:tab pos="5768975" algn="l"/>
                <a:tab pos="6218238" algn="l"/>
                <a:tab pos="6667500" algn="l"/>
                <a:tab pos="7116763" algn="l"/>
                <a:tab pos="7566025" algn="l"/>
                <a:tab pos="8015288" algn="l"/>
                <a:tab pos="8464550" algn="l"/>
                <a:tab pos="8913813" algn="l"/>
              </a:tabLst>
              <a:defRPr/>
            </a:pPr>
            <a:endParaRPr lang="en-US" sz="2000" b="1" dirty="0" smtClean="0">
              <a:solidFill>
                <a:srgbClr val="007D7D"/>
              </a:solidFill>
              <a:cs typeface="TimesNewRomanPSMT" charset="0"/>
            </a:endParaRPr>
          </a:p>
        </p:txBody>
      </p:sp>
      <p:pic>
        <p:nvPicPr>
          <p:cNvPr id="16" name="Picture 15" descr="Serendipity-flooding-after-storm.jpg"/>
          <p:cNvPicPr>
            <a:picLocks noChangeAspect="1"/>
          </p:cNvPicPr>
          <p:nvPr/>
        </p:nvPicPr>
        <p:blipFill rotWithShape="1">
          <a:blip r:embed="rId3">
            <a:extLst>
              <a:ext uri="{28A0092B-C50C-407E-A947-70E740481C1C}">
                <a14:useLocalDpi xmlns:a14="http://schemas.microsoft.com/office/drawing/2010/main" val="0"/>
              </a:ext>
            </a:extLst>
          </a:blip>
          <a:srcRect b="20568"/>
          <a:stretch/>
        </p:blipFill>
        <p:spPr>
          <a:xfrm>
            <a:off x="6477000" y="1219200"/>
            <a:ext cx="2362200" cy="1249680"/>
          </a:xfrm>
          <a:prstGeom prst="rect">
            <a:avLst/>
          </a:prstGeom>
        </p:spPr>
      </p:pic>
      <p:pic>
        <p:nvPicPr>
          <p:cNvPr id="2" name="Picture 1" descr="transects.png"/>
          <p:cNvPicPr>
            <a:picLocks noChangeAspect="1"/>
          </p:cNvPicPr>
          <p:nvPr/>
        </p:nvPicPr>
        <p:blipFill rotWithShape="1">
          <a:blip r:embed="rId4">
            <a:extLst>
              <a:ext uri="{28A0092B-C50C-407E-A947-70E740481C1C}">
                <a14:useLocalDpi xmlns:a14="http://schemas.microsoft.com/office/drawing/2010/main" val="0"/>
              </a:ext>
            </a:extLst>
          </a:blip>
          <a:srcRect t="14546"/>
          <a:stretch/>
        </p:blipFill>
        <p:spPr>
          <a:xfrm>
            <a:off x="6477000" y="2590800"/>
            <a:ext cx="2362200" cy="1432560"/>
          </a:xfrm>
          <a:prstGeom prst="rect">
            <a:avLst/>
          </a:prstGeom>
        </p:spPr>
      </p:pic>
      <p:pic>
        <p:nvPicPr>
          <p:cNvPr id="18" name="Picture 2"/>
          <p:cNvPicPr>
            <a:picLocks noChangeAspect="1"/>
          </p:cNvPicPr>
          <p:nvPr/>
        </p:nvPicPr>
        <p:blipFill rotWithShape="1">
          <a:blip r:embed="rId5">
            <a:extLst>
              <a:ext uri="{28A0092B-C50C-407E-A947-70E740481C1C}">
                <a14:useLocalDpi xmlns:a14="http://schemas.microsoft.com/office/drawing/2010/main" val="0"/>
              </a:ext>
            </a:extLst>
          </a:blip>
          <a:srcRect l="40836" t="67083" b="4937"/>
          <a:stretch/>
        </p:blipFill>
        <p:spPr bwMode="auto">
          <a:xfrm>
            <a:off x="6313754" y="4114800"/>
            <a:ext cx="2754046" cy="103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04800" y="1288306"/>
            <a:ext cx="440120" cy="5036294"/>
          </a:xfrm>
          <a:prstGeom prst="rect">
            <a:avLst/>
          </a:prstGeom>
          <a:noFill/>
        </p:spPr>
        <p:txBody>
          <a:bodyPr vert="vert270" wrap="none" lIns="0" rtlCol="0">
            <a:spAutoFit/>
          </a:bodyPr>
          <a:lstStyle/>
          <a:p>
            <a:r>
              <a:rPr lang="en-US" dirty="0" smtClean="0">
                <a:solidFill>
                  <a:srgbClr val="70863F"/>
                </a:solidFill>
              </a:rPr>
              <a:t>Volume</a:t>
            </a:r>
            <a:r>
              <a:rPr lang="en-US" dirty="0" smtClean="0">
                <a:solidFill>
                  <a:srgbClr val="000000"/>
                </a:solidFill>
              </a:rPr>
              <a:t>    </a:t>
            </a:r>
            <a:r>
              <a:rPr lang="en-US" dirty="0" smtClean="0">
                <a:solidFill>
                  <a:schemeClr val="accent5">
                    <a:lumMod val="50000"/>
                  </a:schemeClr>
                </a:solidFill>
              </a:rPr>
              <a:t>Surfaces</a:t>
            </a:r>
            <a:r>
              <a:rPr lang="en-US" dirty="0" smtClean="0">
                <a:solidFill>
                  <a:srgbClr val="000000"/>
                </a:solidFill>
              </a:rPr>
              <a:t>     </a:t>
            </a:r>
            <a:r>
              <a:rPr lang="en-US" dirty="0" smtClean="0">
                <a:solidFill>
                  <a:srgbClr val="000090"/>
                </a:solidFill>
              </a:rPr>
              <a:t>Lines</a:t>
            </a:r>
            <a:r>
              <a:rPr lang="en-US" dirty="0" smtClean="0">
                <a:solidFill>
                  <a:srgbClr val="000000"/>
                </a:solidFill>
              </a:rPr>
              <a:t>    Points</a:t>
            </a:r>
            <a:endParaRPr lang="en-US" dirty="0">
              <a:solidFill>
                <a:srgbClr val="000000"/>
              </a:solidFill>
            </a:endParaRPr>
          </a:p>
        </p:txBody>
      </p:sp>
      <p:pic>
        <p:nvPicPr>
          <p:cNvPr id="6" name="Picture 5" descr="rod_stc99_11_3m.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0800" y="5257800"/>
            <a:ext cx="2552991" cy="1066800"/>
          </a:xfrm>
          <a:prstGeom prst="rect">
            <a:avLst/>
          </a:prstGeom>
        </p:spPr>
      </p:pic>
    </p:spTree>
    <p:extLst>
      <p:ext uri="{BB962C8B-B14F-4D97-AF65-F5344CB8AC3E}">
        <p14:creationId xmlns:p14="http://schemas.microsoft.com/office/powerpoint/2010/main" val="268761322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12942" r="21057" b="15909"/>
          <a:stretch/>
        </p:blipFill>
        <p:spPr bwMode="auto">
          <a:xfrm>
            <a:off x="5435600" y="1143000"/>
            <a:ext cx="2721840" cy="2591344"/>
          </a:xfrm>
          <a:prstGeom prst="rect">
            <a:avLst/>
          </a:prstGeom>
          <a:noFill/>
          <a:ln>
            <a:noFill/>
          </a:ln>
          <a:effectLst/>
          <a:extLst>
            <a:ext uri="{909E8E84-426E-40dd-AFC4-6F175D3DCCD1}">
              <a14:hiddenFill xmlns:a14="http://schemas.microsoft.com/office/drawing/2010/main">
                <a:blipFill dpi="0" rotWithShape="0">
                  <a:blip/>
                  <a:srcRect l="10477" r="10477" b="1590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038600"/>
            <a:ext cx="7696200" cy="24572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4101" name="Group 5"/>
          <p:cNvGrpSpPr>
            <a:grpSpLocks/>
          </p:cNvGrpSpPr>
          <p:nvPr/>
        </p:nvGrpSpPr>
        <p:grpSpPr bwMode="auto">
          <a:xfrm>
            <a:off x="8135420" y="914401"/>
            <a:ext cx="932380" cy="1747784"/>
            <a:chOff x="3168" y="2592"/>
            <a:chExt cx="698" cy="1217"/>
          </a:xfrm>
        </p:grpSpPr>
        <p:pic>
          <p:nvPicPr>
            <p:cNvPr id="4102"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381" t="5223" r="95634" b="47342"/>
            <a:stretch/>
          </p:blipFill>
          <p:spPr bwMode="auto">
            <a:xfrm>
              <a:off x="3200" y="2804"/>
              <a:ext cx="204" cy="956"/>
            </a:xfrm>
            <a:prstGeom prst="rect">
              <a:avLst/>
            </a:prstGeom>
            <a:noFill/>
            <a:ln>
              <a:noFill/>
            </a:ln>
            <a:effectLst/>
            <a:extLst>
              <a:ext uri="{909E8E84-426E-40dd-AFC4-6F175D3DCCD1}">
                <a14:hiddenFill xmlns:a14="http://schemas.microsoft.com/office/drawing/2010/main">
                  <a:blipFill dpi="0" rotWithShape="0">
                    <a:blip/>
                    <a:srcRect r="95634" b="47342"/>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104" name="Text Box 8"/>
            <p:cNvSpPr txBox="1">
              <a:spLocks noChangeArrowheads="1"/>
            </p:cNvSpPr>
            <p:nvPr/>
          </p:nvSpPr>
          <p:spPr bwMode="auto">
            <a:xfrm>
              <a:off x="3339" y="3591"/>
              <a:ext cx="360" cy="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0876" rIns="90000" bIns="45000"/>
            <a:lstStyle/>
            <a:p>
              <a:r>
                <a:rPr lang="en-US" sz="1200" dirty="0">
                  <a:solidFill>
                    <a:srgbClr val="000000"/>
                  </a:solidFill>
                </a:rPr>
                <a:t>0.0</a:t>
              </a:r>
            </a:p>
          </p:txBody>
        </p:sp>
        <p:sp>
          <p:nvSpPr>
            <p:cNvPr id="4105" name="Text Box 9"/>
            <p:cNvSpPr txBox="1">
              <a:spLocks noChangeArrowheads="1"/>
            </p:cNvSpPr>
            <p:nvPr/>
          </p:nvSpPr>
          <p:spPr bwMode="auto">
            <a:xfrm>
              <a:off x="3339" y="3154"/>
              <a:ext cx="360" cy="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0876" rIns="90000" bIns="45000"/>
            <a:lstStyle/>
            <a:p>
              <a:r>
                <a:rPr lang="en-US" sz="1200" dirty="0">
                  <a:solidFill>
                    <a:srgbClr val="000000"/>
                  </a:solidFill>
                </a:rPr>
                <a:t>7.5</a:t>
              </a:r>
            </a:p>
          </p:txBody>
        </p:sp>
        <p:sp>
          <p:nvSpPr>
            <p:cNvPr id="4106" name="Text Box 10"/>
            <p:cNvSpPr txBox="1">
              <a:spLocks noChangeArrowheads="1"/>
            </p:cNvSpPr>
            <p:nvPr/>
          </p:nvSpPr>
          <p:spPr bwMode="auto">
            <a:xfrm>
              <a:off x="3339" y="2732"/>
              <a:ext cx="527" cy="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0876" rIns="90000" bIns="4500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1200" dirty="0"/>
                <a:t>15.0</a:t>
              </a:r>
            </a:p>
          </p:txBody>
        </p:sp>
        <p:sp>
          <p:nvSpPr>
            <p:cNvPr id="4107" name="Text Box 11"/>
            <p:cNvSpPr txBox="1">
              <a:spLocks noChangeArrowheads="1"/>
            </p:cNvSpPr>
            <p:nvPr/>
          </p:nvSpPr>
          <p:spPr bwMode="auto">
            <a:xfrm>
              <a:off x="3168" y="2592"/>
              <a:ext cx="381" cy="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0876" rIns="90000" bIns="45000"/>
            <a:lstStyle/>
            <a:p>
              <a:r>
                <a:rPr lang="en-US" sz="1200" dirty="0">
                  <a:solidFill>
                    <a:srgbClr val="000000"/>
                  </a:solidFill>
                </a:rPr>
                <a:t>[m]</a:t>
              </a:r>
            </a:p>
          </p:txBody>
        </p:sp>
      </p:grpSp>
      <p:grpSp>
        <p:nvGrpSpPr>
          <p:cNvPr id="4108" name="Group 12"/>
          <p:cNvGrpSpPr>
            <a:grpSpLocks/>
          </p:cNvGrpSpPr>
          <p:nvPr/>
        </p:nvGrpSpPr>
        <p:grpSpPr bwMode="auto">
          <a:xfrm>
            <a:off x="5429520" y="3733800"/>
            <a:ext cx="3257280" cy="313952"/>
            <a:chOff x="689" y="4419"/>
            <a:chExt cx="2262" cy="218"/>
          </a:xfrm>
        </p:grpSpPr>
        <p:pic>
          <p:nvPicPr>
            <p:cNvPr id="4109"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1" y="4498"/>
              <a:ext cx="1591" cy="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110" name="Text Box 14"/>
            <p:cNvSpPr txBox="1">
              <a:spLocks noChangeArrowheads="1"/>
            </p:cNvSpPr>
            <p:nvPr/>
          </p:nvSpPr>
          <p:spPr bwMode="auto">
            <a:xfrm>
              <a:off x="2449" y="4419"/>
              <a:ext cx="502" cy="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0876" rIns="90000" bIns="4500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1400" dirty="0"/>
                <a:t>500m</a:t>
              </a:r>
            </a:p>
          </p:txBody>
        </p:sp>
        <p:sp>
          <p:nvSpPr>
            <p:cNvPr id="4112" name="Line 16"/>
            <p:cNvSpPr>
              <a:spLocks noChangeShapeType="1"/>
            </p:cNvSpPr>
            <p:nvPr/>
          </p:nvSpPr>
          <p:spPr bwMode="auto">
            <a:xfrm flipV="1">
              <a:off x="689" y="4440"/>
              <a:ext cx="1" cy="146"/>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19" name="Rectangle 10"/>
          <p:cNvSpPr txBox="1">
            <a:spLocks noChangeArrowheads="1"/>
          </p:cNvSpPr>
          <p:nvPr/>
        </p:nvSpPr>
        <p:spPr bwMode="auto">
          <a:xfrm>
            <a:off x="457200" y="304800"/>
            <a:ext cx="8382000" cy="638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23480" tIns="0" rIns="147960" bIns="0" numCol="1" anchor="b"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100000"/>
              <a:buFont typeface="Times New Roman" charset="0"/>
              <a:defRPr sz="3600" b="1">
                <a:solidFill>
                  <a:srgbClr val="4C19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charset="0"/>
              <a:defRPr sz="3600" b="1">
                <a:solidFill>
                  <a:srgbClr val="4C1900"/>
                </a:solidFill>
                <a:latin typeface="Arial" charset="0"/>
                <a:ea typeface="ＭＳ Ｐゴシック" charset="0"/>
                <a:cs typeface="ＭＳ Ｐゴシック" charset="0"/>
              </a:defRPr>
            </a:lvl2pPr>
            <a:lvl3pPr algn="ctr" defTabSz="449263" rtl="0" eaLnBrk="0" fontAlgn="base" hangingPunct="0">
              <a:lnSpc>
                <a:spcPct val="93000"/>
              </a:lnSpc>
              <a:spcBef>
                <a:spcPct val="0"/>
              </a:spcBef>
              <a:spcAft>
                <a:spcPct val="0"/>
              </a:spcAft>
              <a:buClr>
                <a:srgbClr val="000000"/>
              </a:buClr>
              <a:buSzPct val="100000"/>
              <a:buFont typeface="Times New Roman" charset="0"/>
              <a:defRPr sz="3600" b="1">
                <a:solidFill>
                  <a:srgbClr val="4C1900"/>
                </a:solidFill>
                <a:latin typeface="Arial" charset="0"/>
                <a:ea typeface="ＭＳ Ｐゴシック" charset="0"/>
                <a:cs typeface="ＭＳ Ｐゴシック" charset="0"/>
              </a:defRPr>
            </a:lvl3pPr>
            <a:lvl4pPr algn="ctr" defTabSz="449263" rtl="0" eaLnBrk="0" fontAlgn="base" hangingPunct="0">
              <a:lnSpc>
                <a:spcPct val="93000"/>
              </a:lnSpc>
              <a:spcBef>
                <a:spcPct val="0"/>
              </a:spcBef>
              <a:spcAft>
                <a:spcPct val="0"/>
              </a:spcAft>
              <a:buClr>
                <a:srgbClr val="000000"/>
              </a:buClr>
              <a:buSzPct val="100000"/>
              <a:buFont typeface="Times New Roman" charset="0"/>
              <a:defRPr sz="3600" b="1">
                <a:solidFill>
                  <a:srgbClr val="4C1900"/>
                </a:solidFill>
                <a:latin typeface="Arial" charset="0"/>
                <a:ea typeface="ＭＳ Ｐゴシック" charset="0"/>
                <a:cs typeface="ＭＳ Ｐゴシック" charset="0"/>
              </a:defRPr>
            </a:lvl4pPr>
            <a:lvl5pPr algn="ctr" defTabSz="449263" rtl="0" eaLnBrk="0" fontAlgn="base" hangingPunct="0">
              <a:lnSpc>
                <a:spcPct val="93000"/>
              </a:lnSpc>
              <a:spcBef>
                <a:spcPct val="0"/>
              </a:spcBef>
              <a:spcAft>
                <a:spcPct val="0"/>
              </a:spcAft>
              <a:buClr>
                <a:srgbClr val="000000"/>
              </a:buClr>
              <a:buSzPct val="100000"/>
              <a:buFont typeface="Times New Roman" charset="0"/>
              <a:defRPr sz="3600" b="1">
                <a:solidFill>
                  <a:srgbClr val="4C1900"/>
                </a:solidFill>
                <a:latin typeface="Arial" charset="0"/>
                <a:ea typeface="ＭＳ Ｐゴシック" charset="0"/>
                <a:cs typeface="ＭＳ Ｐゴシック" charset="0"/>
              </a:defRPr>
            </a:lvl5pPr>
            <a:lvl6pPr marL="2514600" indent="-228600" algn="ctr" defTabSz="449263" rtl="0" eaLnBrk="0" fontAlgn="base" hangingPunct="0">
              <a:lnSpc>
                <a:spcPct val="93000"/>
              </a:lnSpc>
              <a:spcBef>
                <a:spcPct val="0"/>
              </a:spcBef>
              <a:spcAft>
                <a:spcPct val="0"/>
              </a:spcAft>
              <a:buClr>
                <a:srgbClr val="000000"/>
              </a:buClr>
              <a:buSzPct val="100000"/>
              <a:buFont typeface="Times New Roman" charset="0"/>
              <a:defRPr sz="3600" b="1">
                <a:solidFill>
                  <a:srgbClr val="4C1900"/>
                </a:solidFill>
                <a:latin typeface="Arial" charset="0"/>
                <a:ea typeface="ＭＳ Ｐゴシック" charset="0"/>
                <a:cs typeface="ＭＳ Ｐゴシック" charset="0"/>
              </a:defRPr>
            </a:lvl6pPr>
            <a:lvl7pPr marL="2971800" indent="-228600" algn="ctr" defTabSz="449263" rtl="0" eaLnBrk="0" fontAlgn="base" hangingPunct="0">
              <a:lnSpc>
                <a:spcPct val="93000"/>
              </a:lnSpc>
              <a:spcBef>
                <a:spcPct val="0"/>
              </a:spcBef>
              <a:spcAft>
                <a:spcPct val="0"/>
              </a:spcAft>
              <a:buClr>
                <a:srgbClr val="000000"/>
              </a:buClr>
              <a:buSzPct val="100000"/>
              <a:buFont typeface="Times New Roman" charset="0"/>
              <a:defRPr sz="3600" b="1">
                <a:solidFill>
                  <a:srgbClr val="4C1900"/>
                </a:solidFill>
                <a:latin typeface="Arial" charset="0"/>
                <a:ea typeface="ＭＳ Ｐゴシック" charset="0"/>
                <a:cs typeface="ＭＳ Ｐゴシック" charset="0"/>
              </a:defRPr>
            </a:lvl7pPr>
            <a:lvl8pPr marL="3429000" indent="-228600" algn="ctr" defTabSz="449263" rtl="0" eaLnBrk="0" fontAlgn="base" hangingPunct="0">
              <a:lnSpc>
                <a:spcPct val="93000"/>
              </a:lnSpc>
              <a:spcBef>
                <a:spcPct val="0"/>
              </a:spcBef>
              <a:spcAft>
                <a:spcPct val="0"/>
              </a:spcAft>
              <a:buClr>
                <a:srgbClr val="000000"/>
              </a:buClr>
              <a:buSzPct val="100000"/>
              <a:buFont typeface="Times New Roman" charset="0"/>
              <a:defRPr sz="3600" b="1">
                <a:solidFill>
                  <a:srgbClr val="4C1900"/>
                </a:solidFill>
                <a:latin typeface="Arial" charset="0"/>
                <a:ea typeface="ＭＳ Ｐゴシック" charset="0"/>
                <a:cs typeface="ＭＳ Ｐゴシック" charset="0"/>
              </a:defRPr>
            </a:lvl8pPr>
            <a:lvl9pPr marL="3886200" indent="-228600" algn="ctr" defTabSz="449263" rtl="0" eaLnBrk="0" fontAlgn="base" hangingPunct="0">
              <a:lnSpc>
                <a:spcPct val="93000"/>
              </a:lnSpc>
              <a:spcBef>
                <a:spcPct val="0"/>
              </a:spcBef>
              <a:spcAft>
                <a:spcPct val="0"/>
              </a:spcAft>
              <a:buClr>
                <a:srgbClr val="000000"/>
              </a:buClr>
              <a:buSzPct val="100000"/>
              <a:buFont typeface="Times New Roman" charset="0"/>
              <a:defRPr sz="3600" b="1">
                <a:solidFill>
                  <a:srgbClr val="4C1900"/>
                </a:solidFill>
                <a:latin typeface="Arial" charset="0"/>
                <a:ea typeface="ＭＳ Ｐゴシック" charset="0"/>
                <a:cs typeface="ＭＳ Ｐゴシック" charset="0"/>
              </a:defRPr>
            </a:lvl9pPr>
          </a:lstStyle>
          <a:p>
            <a:pPr algn="l"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dirty="0" smtClean="0">
                <a:solidFill>
                  <a:srgbClr val="800000"/>
                </a:solidFill>
              </a:rPr>
              <a:t>Transect-based </a:t>
            </a:r>
            <a:r>
              <a:rPr lang="en-US" dirty="0" smtClean="0">
                <a:solidFill>
                  <a:srgbClr val="800000"/>
                </a:solidFill>
              </a:rPr>
              <a:t>analysis</a:t>
            </a:r>
            <a:endParaRPr lang="en-US" dirty="0" smtClean="0">
              <a:solidFill>
                <a:srgbClr val="800000"/>
              </a:solidFill>
            </a:endParaRPr>
          </a:p>
        </p:txBody>
      </p:sp>
      <p:pic>
        <p:nvPicPr>
          <p:cNvPr id="3" name="Picture 2" descr="Ericvol2.png"/>
          <p:cNvPicPr>
            <a:picLocks noChangeAspect="1"/>
          </p:cNvPicPr>
          <p:nvPr/>
        </p:nvPicPr>
        <p:blipFill rotWithShape="1">
          <a:blip r:embed="rId7">
            <a:extLst>
              <a:ext uri="{28A0092B-C50C-407E-A947-70E740481C1C}">
                <a14:useLocalDpi xmlns:a14="http://schemas.microsoft.com/office/drawing/2010/main" val="0"/>
              </a:ext>
            </a:extLst>
          </a:blip>
          <a:srcRect b="13867"/>
          <a:stretch/>
        </p:blipFill>
        <p:spPr>
          <a:xfrm>
            <a:off x="1143000" y="1905000"/>
            <a:ext cx="3912333" cy="2139613"/>
          </a:xfrm>
          <a:prstGeom prst="rect">
            <a:avLst/>
          </a:prstGeom>
        </p:spPr>
      </p:pic>
      <p:sp>
        <p:nvSpPr>
          <p:cNvPr id="4" name="TextBox 3"/>
          <p:cNvSpPr txBox="1"/>
          <p:nvPr/>
        </p:nvSpPr>
        <p:spPr>
          <a:xfrm>
            <a:off x="533400" y="1143000"/>
            <a:ext cx="4489831" cy="783599"/>
          </a:xfrm>
          <a:prstGeom prst="rect">
            <a:avLst/>
          </a:prstGeom>
          <a:noFill/>
        </p:spPr>
        <p:txBody>
          <a:bodyPr wrap="none" rtlCol="0">
            <a:spAutoFit/>
          </a:bodyPr>
          <a:lstStyle/>
          <a:p>
            <a:r>
              <a:rPr lang="en-US" b="1" dirty="0" smtClean="0">
                <a:solidFill>
                  <a:schemeClr val="tx1"/>
                </a:solidFill>
              </a:rPr>
              <a:t>Profile and volume evolution</a:t>
            </a:r>
            <a:r>
              <a:rPr lang="en-US" dirty="0" smtClean="0">
                <a:solidFill>
                  <a:schemeClr val="tx1"/>
                </a:solidFill>
              </a:rPr>
              <a:t>: </a:t>
            </a:r>
          </a:p>
          <a:p>
            <a:r>
              <a:rPr lang="en-US" dirty="0" err="1" smtClean="0">
                <a:solidFill>
                  <a:srgbClr val="008000"/>
                </a:solidFill>
              </a:rPr>
              <a:t>v.transects</a:t>
            </a:r>
            <a:r>
              <a:rPr lang="en-US" dirty="0" smtClean="0">
                <a:solidFill>
                  <a:srgbClr val="008000"/>
                </a:solidFill>
              </a:rPr>
              <a:t> add-on</a:t>
            </a:r>
            <a:endParaRPr lang="en-US" dirty="0">
              <a:solidFill>
                <a:srgbClr val="008000"/>
              </a:solidFill>
            </a:endParaRPr>
          </a:p>
        </p:txBody>
      </p:sp>
    </p:spTree>
    <p:extLst>
      <p:ext uri="{BB962C8B-B14F-4D97-AF65-F5344CB8AC3E}">
        <p14:creationId xmlns:p14="http://schemas.microsoft.com/office/powerpoint/2010/main" val="349030783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0"/>
          <p:cNvSpPr txBox="1">
            <a:spLocks noChangeArrowheads="1"/>
          </p:cNvSpPr>
          <p:nvPr/>
        </p:nvSpPr>
        <p:spPr bwMode="auto">
          <a:xfrm>
            <a:off x="457200" y="304800"/>
            <a:ext cx="8382000" cy="638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23480" tIns="0" rIns="147960" bIns="0" numCol="1" anchor="b"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100000"/>
              <a:buFont typeface="Times New Roman" charset="0"/>
              <a:defRPr sz="3600" b="1">
                <a:solidFill>
                  <a:srgbClr val="4C19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charset="0"/>
              <a:defRPr sz="3600" b="1">
                <a:solidFill>
                  <a:srgbClr val="4C1900"/>
                </a:solidFill>
                <a:latin typeface="Arial" charset="0"/>
                <a:ea typeface="ＭＳ Ｐゴシック" charset="0"/>
                <a:cs typeface="ＭＳ Ｐゴシック" charset="0"/>
              </a:defRPr>
            </a:lvl2pPr>
            <a:lvl3pPr algn="ctr" defTabSz="449263" rtl="0" eaLnBrk="0" fontAlgn="base" hangingPunct="0">
              <a:lnSpc>
                <a:spcPct val="93000"/>
              </a:lnSpc>
              <a:spcBef>
                <a:spcPct val="0"/>
              </a:spcBef>
              <a:spcAft>
                <a:spcPct val="0"/>
              </a:spcAft>
              <a:buClr>
                <a:srgbClr val="000000"/>
              </a:buClr>
              <a:buSzPct val="100000"/>
              <a:buFont typeface="Times New Roman" charset="0"/>
              <a:defRPr sz="3600" b="1">
                <a:solidFill>
                  <a:srgbClr val="4C1900"/>
                </a:solidFill>
                <a:latin typeface="Arial" charset="0"/>
                <a:ea typeface="ＭＳ Ｐゴシック" charset="0"/>
                <a:cs typeface="ＭＳ Ｐゴシック" charset="0"/>
              </a:defRPr>
            </a:lvl3pPr>
            <a:lvl4pPr algn="ctr" defTabSz="449263" rtl="0" eaLnBrk="0" fontAlgn="base" hangingPunct="0">
              <a:lnSpc>
                <a:spcPct val="93000"/>
              </a:lnSpc>
              <a:spcBef>
                <a:spcPct val="0"/>
              </a:spcBef>
              <a:spcAft>
                <a:spcPct val="0"/>
              </a:spcAft>
              <a:buClr>
                <a:srgbClr val="000000"/>
              </a:buClr>
              <a:buSzPct val="100000"/>
              <a:buFont typeface="Times New Roman" charset="0"/>
              <a:defRPr sz="3600" b="1">
                <a:solidFill>
                  <a:srgbClr val="4C1900"/>
                </a:solidFill>
                <a:latin typeface="Arial" charset="0"/>
                <a:ea typeface="ＭＳ Ｐゴシック" charset="0"/>
                <a:cs typeface="ＭＳ Ｐゴシック" charset="0"/>
              </a:defRPr>
            </a:lvl4pPr>
            <a:lvl5pPr algn="ctr" defTabSz="449263" rtl="0" eaLnBrk="0" fontAlgn="base" hangingPunct="0">
              <a:lnSpc>
                <a:spcPct val="93000"/>
              </a:lnSpc>
              <a:spcBef>
                <a:spcPct val="0"/>
              </a:spcBef>
              <a:spcAft>
                <a:spcPct val="0"/>
              </a:spcAft>
              <a:buClr>
                <a:srgbClr val="000000"/>
              </a:buClr>
              <a:buSzPct val="100000"/>
              <a:buFont typeface="Times New Roman" charset="0"/>
              <a:defRPr sz="3600" b="1">
                <a:solidFill>
                  <a:srgbClr val="4C1900"/>
                </a:solidFill>
                <a:latin typeface="Arial" charset="0"/>
                <a:ea typeface="ＭＳ Ｐゴシック" charset="0"/>
                <a:cs typeface="ＭＳ Ｐゴシック" charset="0"/>
              </a:defRPr>
            </a:lvl5pPr>
            <a:lvl6pPr marL="2514600" indent="-228600" algn="ctr" defTabSz="449263" rtl="0" eaLnBrk="0" fontAlgn="base" hangingPunct="0">
              <a:lnSpc>
                <a:spcPct val="93000"/>
              </a:lnSpc>
              <a:spcBef>
                <a:spcPct val="0"/>
              </a:spcBef>
              <a:spcAft>
                <a:spcPct val="0"/>
              </a:spcAft>
              <a:buClr>
                <a:srgbClr val="000000"/>
              </a:buClr>
              <a:buSzPct val="100000"/>
              <a:buFont typeface="Times New Roman" charset="0"/>
              <a:defRPr sz="3600" b="1">
                <a:solidFill>
                  <a:srgbClr val="4C1900"/>
                </a:solidFill>
                <a:latin typeface="Arial" charset="0"/>
                <a:ea typeface="ＭＳ Ｐゴシック" charset="0"/>
                <a:cs typeface="ＭＳ Ｐゴシック" charset="0"/>
              </a:defRPr>
            </a:lvl6pPr>
            <a:lvl7pPr marL="2971800" indent="-228600" algn="ctr" defTabSz="449263" rtl="0" eaLnBrk="0" fontAlgn="base" hangingPunct="0">
              <a:lnSpc>
                <a:spcPct val="93000"/>
              </a:lnSpc>
              <a:spcBef>
                <a:spcPct val="0"/>
              </a:spcBef>
              <a:spcAft>
                <a:spcPct val="0"/>
              </a:spcAft>
              <a:buClr>
                <a:srgbClr val="000000"/>
              </a:buClr>
              <a:buSzPct val="100000"/>
              <a:buFont typeface="Times New Roman" charset="0"/>
              <a:defRPr sz="3600" b="1">
                <a:solidFill>
                  <a:srgbClr val="4C1900"/>
                </a:solidFill>
                <a:latin typeface="Arial" charset="0"/>
                <a:ea typeface="ＭＳ Ｐゴシック" charset="0"/>
                <a:cs typeface="ＭＳ Ｐゴシック" charset="0"/>
              </a:defRPr>
            </a:lvl7pPr>
            <a:lvl8pPr marL="3429000" indent="-228600" algn="ctr" defTabSz="449263" rtl="0" eaLnBrk="0" fontAlgn="base" hangingPunct="0">
              <a:lnSpc>
                <a:spcPct val="93000"/>
              </a:lnSpc>
              <a:spcBef>
                <a:spcPct val="0"/>
              </a:spcBef>
              <a:spcAft>
                <a:spcPct val="0"/>
              </a:spcAft>
              <a:buClr>
                <a:srgbClr val="000000"/>
              </a:buClr>
              <a:buSzPct val="100000"/>
              <a:buFont typeface="Times New Roman" charset="0"/>
              <a:defRPr sz="3600" b="1">
                <a:solidFill>
                  <a:srgbClr val="4C1900"/>
                </a:solidFill>
                <a:latin typeface="Arial" charset="0"/>
                <a:ea typeface="ＭＳ Ｐゴシック" charset="0"/>
                <a:cs typeface="ＭＳ Ｐゴシック" charset="0"/>
              </a:defRPr>
            </a:lvl8pPr>
            <a:lvl9pPr marL="3886200" indent="-228600" algn="ctr" defTabSz="449263" rtl="0" eaLnBrk="0" fontAlgn="base" hangingPunct="0">
              <a:lnSpc>
                <a:spcPct val="93000"/>
              </a:lnSpc>
              <a:spcBef>
                <a:spcPct val="0"/>
              </a:spcBef>
              <a:spcAft>
                <a:spcPct val="0"/>
              </a:spcAft>
              <a:buClr>
                <a:srgbClr val="000000"/>
              </a:buClr>
              <a:buSzPct val="100000"/>
              <a:buFont typeface="Times New Roman" charset="0"/>
              <a:defRPr sz="3600" b="1">
                <a:solidFill>
                  <a:srgbClr val="4C1900"/>
                </a:solidFill>
                <a:latin typeface="Arial" charset="0"/>
                <a:ea typeface="ＭＳ Ｐゴシック" charset="0"/>
                <a:cs typeface="ＭＳ Ｐゴシック" charset="0"/>
              </a:defRPr>
            </a:lvl9pPr>
          </a:lstStyle>
          <a:p>
            <a:pPr algn="l"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dirty="0" smtClean="0">
                <a:solidFill>
                  <a:srgbClr val="800000"/>
                </a:solidFill>
              </a:rPr>
              <a:t>Inundation impact analysis</a:t>
            </a:r>
          </a:p>
        </p:txBody>
      </p:sp>
      <p:pic>
        <p:nvPicPr>
          <p:cNvPr id="3" name="Picture 2" descr="AGU2012_rlak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2604273"/>
            <a:ext cx="4378881" cy="2819400"/>
          </a:xfrm>
          <a:prstGeom prst="rect">
            <a:avLst/>
          </a:prstGeom>
        </p:spPr>
      </p:pic>
      <p:pic>
        <p:nvPicPr>
          <p:cNvPr id="20"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l="21727" r="18986"/>
          <a:stretch/>
        </p:blipFill>
        <p:spPr bwMode="auto">
          <a:xfrm>
            <a:off x="1097280" y="2451873"/>
            <a:ext cx="2458720" cy="31107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2" name="Rectangle 6"/>
          <p:cNvSpPr>
            <a:spLocks noChangeArrowheads="1"/>
          </p:cNvSpPr>
          <p:nvPr/>
        </p:nvSpPr>
        <p:spPr bwMode="auto">
          <a:xfrm>
            <a:off x="2667000" y="4966473"/>
            <a:ext cx="829440" cy="414764"/>
          </a:xfrm>
          <a:prstGeom prst="rect">
            <a:avLst/>
          </a:prstGeom>
          <a:noFill/>
          <a:ln w="20828">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400">
              <a:latin typeface="+mn-lt"/>
            </a:endParaRPr>
          </a:p>
        </p:txBody>
      </p:sp>
      <p:sp>
        <p:nvSpPr>
          <p:cNvPr id="25" name="Text Box 13"/>
          <p:cNvSpPr txBox="1">
            <a:spLocks noChangeArrowheads="1"/>
          </p:cNvSpPr>
          <p:nvPr/>
        </p:nvSpPr>
        <p:spPr bwMode="auto">
          <a:xfrm>
            <a:off x="3962400" y="5562600"/>
            <a:ext cx="4572000" cy="5458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55221" rIns="81639" bIns="40820"/>
          <a:lstStyle>
            <a:lvl1pPr>
              <a:tabLst>
                <a:tab pos="723900" algn="l"/>
                <a:tab pos="1447800" algn="l"/>
                <a:tab pos="2171700" algn="l"/>
                <a:tab pos="28956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ＭＳ Ｐゴシック" charset="0"/>
                <a:cs typeface="DejaVu Sans" charset="0"/>
              </a:defRPr>
            </a:lvl9pPr>
          </a:lstStyle>
          <a:p>
            <a:r>
              <a:rPr lang="en-US" sz="1800" dirty="0" smtClean="0">
                <a:latin typeface="+mn-lt"/>
              </a:rPr>
              <a:t>Water </a:t>
            </a:r>
            <a:r>
              <a:rPr lang="en-US" sz="1800" dirty="0">
                <a:latin typeface="+mn-lt"/>
              </a:rPr>
              <a:t>level </a:t>
            </a:r>
            <a:r>
              <a:rPr lang="en-US" sz="1800" dirty="0" smtClean="0">
                <a:latin typeface="+mn-lt"/>
              </a:rPr>
              <a:t>increasing to </a:t>
            </a:r>
            <a:r>
              <a:rPr lang="en-US" sz="1800" dirty="0">
                <a:latin typeface="+mn-lt"/>
              </a:rPr>
              <a:t>4.4m NAVD88</a:t>
            </a:r>
          </a:p>
        </p:txBody>
      </p:sp>
      <p:grpSp>
        <p:nvGrpSpPr>
          <p:cNvPr id="26" name="Group 14"/>
          <p:cNvGrpSpPr>
            <a:grpSpLocks/>
          </p:cNvGrpSpPr>
          <p:nvPr/>
        </p:nvGrpSpPr>
        <p:grpSpPr bwMode="auto">
          <a:xfrm>
            <a:off x="152400" y="2514601"/>
            <a:ext cx="1003680" cy="1752665"/>
            <a:chOff x="2615" y="2956"/>
            <a:chExt cx="697" cy="1217"/>
          </a:xfrm>
        </p:grpSpPr>
        <p:pic>
          <p:nvPicPr>
            <p:cNvPr id="27" name="Picture 15"/>
            <p:cNvPicPr>
              <a:picLocks noChangeAspect="1" noChangeArrowheads="1"/>
            </p:cNvPicPr>
            <p:nvPr/>
          </p:nvPicPr>
          <p:blipFill>
            <a:blip r:embed="rId5">
              <a:extLst>
                <a:ext uri="{28A0092B-C50C-407E-A947-70E740481C1C}">
                  <a14:useLocalDpi xmlns:a14="http://schemas.microsoft.com/office/drawing/2010/main" val="0"/>
                </a:ext>
              </a:extLst>
            </a:blip>
            <a:srcRect r="95634" b="47342"/>
            <a:stretch>
              <a:fillRect/>
            </a:stretch>
          </p:blipFill>
          <p:spPr bwMode="auto">
            <a:xfrm>
              <a:off x="2668" y="3034"/>
              <a:ext cx="171" cy="1092"/>
            </a:xfrm>
            <a:prstGeom prst="rect">
              <a:avLst/>
            </a:prstGeom>
            <a:noFill/>
            <a:ln>
              <a:noFill/>
            </a:ln>
            <a:effectLst/>
            <a:extLst>
              <a:ext uri="{909E8E84-426E-40dd-AFC4-6F175D3DCCD1}">
                <a14:hiddenFill xmlns:a14="http://schemas.microsoft.com/office/drawing/2010/main">
                  <a:blipFill dpi="0" rotWithShape="0">
                    <a:blip/>
                    <a:srcRect r="95634" b="47342"/>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9" name="Text Box 17"/>
            <p:cNvSpPr txBox="1">
              <a:spLocks noChangeArrowheads="1"/>
            </p:cNvSpPr>
            <p:nvPr/>
          </p:nvSpPr>
          <p:spPr bwMode="auto">
            <a:xfrm>
              <a:off x="2785" y="3955"/>
              <a:ext cx="360" cy="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0876" rIns="90000" bIns="45000"/>
            <a:lstStyle/>
            <a:p>
              <a:r>
                <a:rPr lang="en-US" sz="1400">
                  <a:solidFill>
                    <a:srgbClr val="000000"/>
                  </a:solidFill>
                  <a:latin typeface="+mn-lt"/>
                </a:rPr>
                <a:t>0.0</a:t>
              </a:r>
            </a:p>
          </p:txBody>
        </p:sp>
        <p:sp>
          <p:nvSpPr>
            <p:cNvPr id="30" name="Text Box 18"/>
            <p:cNvSpPr txBox="1">
              <a:spLocks noChangeArrowheads="1"/>
            </p:cNvSpPr>
            <p:nvPr/>
          </p:nvSpPr>
          <p:spPr bwMode="auto">
            <a:xfrm>
              <a:off x="2785" y="3517"/>
              <a:ext cx="360" cy="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0876" rIns="90000" bIns="45000"/>
            <a:lstStyle/>
            <a:p>
              <a:r>
                <a:rPr lang="en-US" sz="1400">
                  <a:solidFill>
                    <a:srgbClr val="000000"/>
                  </a:solidFill>
                  <a:latin typeface="+mn-lt"/>
                </a:rPr>
                <a:t>7.5</a:t>
              </a:r>
            </a:p>
          </p:txBody>
        </p:sp>
        <p:sp>
          <p:nvSpPr>
            <p:cNvPr id="31" name="Text Box 19"/>
            <p:cNvSpPr txBox="1">
              <a:spLocks noChangeArrowheads="1"/>
            </p:cNvSpPr>
            <p:nvPr/>
          </p:nvSpPr>
          <p:spPr bwMode="auto">
            <a:xfrm>
              <a:off x="2785" y="3095"/>
              <a:ext cx="527" cy="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0876" rIns="90000" bIns="4500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1400">
                  <a:latin typeface="+mn-lt"/>
                </a:rPr>
                <a:t>15.0</a:t>
              </a:r>
            </a:p>
          </p:txBody>
        </p:sp>
        <p:sp>
          <p:nvSpPr>
            <p:cNvPr id="32" name="Text Box 20"/>
            <p:cNvSpPr txBox="1">
              <a:spLocks noChangeArrowheads="1"/>
            </p:cNvSpPr>
            <p:nvPr/>
          </p:nvSpPr>
          <p:spPr bwMode="auto">
            <a:xfrm>
              <a:off x="2615" y="2956"/>
              <a:ext cx="381" cy="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0876" rIns="90000" bIns="45000"/>
            <a:lstStyle/>
            <a:p>
              <a:r>
                <a:rPr lang="en-US" sz="1400">
                  <a:solidFill>
                    <a:srgbClr val="000000"/>
                  </a:solidFill>
                  <a:latin typeface="+mn-lt"/>
                </a:rPr>
                <a:t>[m]</a:t>
              </a:r>
            </a:p>
          </p:txBody>
        </p:sp>
      </p:grpSp>
      <p:grpSp>
        <p:nvGrpSpPr>
          <p:cNvPr id="33" name="Group 21"/>
          <p:cNvGrpSpPr>
            <a:grpSpLocks/>
          </p:cNvGrpSpPr>
          <p:nvPr/>
        </p:nvGrpSpPr>
        <p:grpSpPr bwMode="auto">
          <a:xfrm>
            <a:off x="8534400" y="3366273"/>
            <a:ext cx="851040" cy="1847714"/>
            <a:chOff x="5639" y="2903"/>
            <a:chExt cx="591" cy="1283"/>
          </a:xfrm>
        </p:grpSpPr>
        <p:pic>
          <p:nvPicPr>
            <p:cNvPr id="34"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7" y="3125"/>
              <a:ext cx="81" cy="9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5" name="Text Box 23"/>
            <p:cNvSpPr txBox="1">
              <a:spLocks noChangeArrowheads="1"/>
            </p:cNvSpPr>
            <p:nvPr/>
          </p:nvSpPr>
          <p:spPr bwMode="auto">
            <a:xfrm>
              <a:off x="5639" y="2903"/>
              <a:ext cx="432" cy="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0876" rIns="90000" bIns="45000"/>
            <a:lstStyle/>
            <a:p>
              <a:r>
                <a:rPr lang="en-US" sz="1400">
                  <a:solidFill>
                    <a:srgbClr val="000000"/>
                  </a:solidFill>
                  <a:latin typeface="+mn-lt"/>
                </a:rPr>
                <a:t>[m]</a:t>
              </a:r>
            </a:p>
          </p:txBody>
        </p:sp>
        <p:sp>
          <p:nvSpPr>
            <p:cNvPr id="36" name="Text Box 24"/>
            <p:cNvSpPr txBox="1">
              <a:spLocks noChangeArrowheads="1"/>
            </p:cNvSpPr>
            <p:nvPr/>
          </p:nvSpPr>
          <p:spPr bwMode="auto">
            <a:xfrm>
              <a:off x="5798" y="3061"/>
              <a:ext cx="432" cy="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0876" rIns="90000" bIns="45000"/>
            <a:lstStyle/>
            <a:p>
              <a:r>
                <a:rPr lang="en-US" sz="1400">
                  <a:solidFill>
                    <a:srgbClr val="000000"/>
                  </a:solidFill>
                  <a:latin typeface="+mn-lt"/>
                </a:rPr>
                <a:t>4.0</a:t>
              </a:r>
            </a:p>
          </p:txBody>
        </p:sp>
        <p:sp>
          <p:nvSpPr>
            <p:cNvPr id="37" name="Text Box 25"/>
            <p:cNvSpPr txBox="1">
              <a:spLocks noChangeArrowheads="1"/>
            </p:cNvSpPr>
            <p:nvPr/>
          </p:nvSpPr>
          <p:spPr bwMode="auto">
            <a:xfrm>
              <a:off x="5798" y="3969"/>
              <a:ext cx="432" cy="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0876" rIns="90000" bIns="45000"/>
            <a:lstStyle/>
            <a:p>
              <a:r>
                <a:rPr lang="en-US" sz="1400">
                  <a:solidFill>
                    <a:srgbClr val="000000"/>
                  </a:solidFill>
                  <a:latin typeface="+mn-lt"/>
                </a:rPr>
                <a:t>0.0</a:t>
              </a:r>
            </a:p>
          </p:txBody>
        </p:sp>
        <p:sp>
          <p:nvSpPr>
            <p:cNvPr id="38" name="Text Box 26"/>
            <p:cNvSpPr txBox="1">
              <a:spLocks noChangeArrowheads="1"/>
            </p:cNvSpPr>
            <p:nvPr/>
          </p:nvSpPr>
          <p:spPr bwMode="auto">
            <a:xfrm>
              <a:off x="5798" y="3674"/>
              <a:ext cx="432" cy="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0876" rIns="90000" bIns="45000"/>
            <a:lstStyle/>
            <a:p>
              <a:r>
                <a:rPr lang="en-US" sz="1400">
                  <a:solidFill>
                    <a:srgbClr val="000000"/>
                  </a:solidFill>
                  <a:latin typeface="+mn-lt"/>
                </a:rPr>
                <a:t>1.0</a:t>
              </a:r>
            </a:p>
          </p:txBody>
        </p:sp>
        <p:sp>
          <p:nvSpPr>
            <p:cNvPr id="39" name="Text Box 27"/>
            <p:cNvSpPr txBox="1">
              <a:spLocks noChangeArrowheads="1"/>
            </p:cNvSpPr>
            <p:nvPr/>
          </p:nvSpPr>
          <p:spPr bwMode="auto">
            <a:xfrm>
              <a:off x="5798" y="3356"/>
              <a:ext cx="432" cy="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0876" rIns="90000" bIns="45000"/>
            <a:lstStyle/>
            <a:p>
              <a:r>
                <a:rPr lang="en-US" sz="1400">
                  <a:solidFill>
                    <a:srgbClr val="000000"/>
                  </a:solidFill>
                  <a:latin typeface="+mn-lt"/>
                </a:rPr>
                <a:t>2.0</a:t>
              </a:r>
            </a:p>
          </p:txBody>
        </p:sp>
      </p:grpSp>
      <p:grpSp>
        <p:nvGrpSpPr>
          <p:cNvPr id="40" name="Group 12"/>
          <p:cNvGrpSpPr>
            <a:grpSpLocks/>
          </p:cNvGrpSpPr>
          <p:nvPr/>
        </p:nvGrpSpPr>
        <p:grpSpPr bwMode="auto">
          <a:xfrm>
            <a:off x="685800" y="2133600"/>
            <a:ext cx="3257280" cy="313952"/>
            <a:chOff x="689" y="4419"/>
            <a:chExt cx="2262" cy="218"/>
          </a:xfrm>
        </p:grpSpPr>
        <p:pic>
          <p:nvPicPr>
            <p:cNvPr id="41"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1" y="4498"/>
              <a:ext cx="1591" cy="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2" name="Text Box 14"/>
            <p:cNvSpPr txBox="1">
              <a:spLocks noChangeArrowheads="1"/>
            </p:cNvSpPr>
            <p:nvPr/>
          </p:nvSpPr>
          <p:spPr bwMode="auto">
            <a:xfrm>
              <a:off x="2449" y="4419"/>
              <a:ext cx="502" cy="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0876" rIns="90000" bIns="4500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1400" dirty="0"/>
                <a:t>500m</a:t>
              </a:r>
            </a:p>
          </p:txBody>
        </p:sp>
        <p:sp>
          <p:nvSpPr>
            <p:cNvPr id="43" name="Line 16"/>
            <p:cNvSpPr>
              <a:spLocks noChangeShapeType="1"/>
            </p:cNvSpPr>
            <p:nvPr/>
          </p:nvSpPr>
          <p:spPr bwMode="auto">
            <a:xfrm flipV="1">
              <a:off x="689" y="4440"/>
              <a:ext cx="1" cy="146"/>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2" name="TextBox 1"/>
          <p:cNvSpPr txBox="1"/>
          <p:nvPr/>
        </p:nvSpPr>
        <p:spPr>
          <a:xfrm>
            <a:off x="533400" y="1219200"/>
            <a:ext cx="8122987" cy="783599"/>
          </a:xfrm>
          <a:prstGeom prst="rect">
            <a:avLst/>
          </a:prstGeom>
          <a:noFill/>
        </p:spPr>
        <p:txBody>
          <a:bodyPr wrap="none" rtlCol="0">
            <a:spAutoFit/>
          </a:bodyPr>
          <a:lstStyle/>
          <a:p>
            <a:r>
              <a:rPr lang="en-US" dirty="0" smtClean="0">
                <a:solidFill>
                  <a:srgbClr val="000000"/>
                </a:solidFill>
              </a:rPr>
              <a:t>Input: storm surge water levels from external model,</a:t>
            </a:r>
          </a:p>
          <a:p>
            <a:r>
              <a:rPr lang="en-US" dirty="0" smtClean="0">
                <a:solidFill>
                  <a:srgbClr val="000000"/>
                </a:solidFill>
              </a:rPr>
              <a:t>Result: local flooding extent at 0.5m resolution using </a:t>
            </a:r>
            <a:r>
              <a:rPr lang="en-US" dirty="0" err="1" smtClean="0">
                <a:solidFill>
                  <a:srgbClr val="000000"/>
                </a:solidFill>
              </a:rPr>
              <a:t>r.lake</a:t>
            </a:r>
            <a:r>
              <a:rPr lang="en-US" dirty="0" smtClean="0">
                <a:solidFill>
                  <a:srgbClr val="000000"/>
                </a:solidFill>
              </a:rPr>
              <a:t> </a:t>
            </a:r>
            <a:endParaRPr lang="en-US" dirty="0">
              <a:solidFill>
                <a:srgbClr val="000000"/>
              </a:solidFill>
            </a:endParaRPr>
          </a:p>
        </p:txBody>
      </p:sp>
      <p:pic>
        <p:nvPicPr>
          <p:cNvPr id="5" name="Picture 4" descr="inundationArea.jpg"/>
          <p:cNvPicPr>
            <a:picLocks noChangeAspect="1"/>
          </p:cNvPicPr>
          <p:nvPr/>
        </p:nvPicPr>
        <p:blipFill rotWithShape="1">
          <a:blip r:embed="rId8">
            <a:extLst>
              <a:ext uri="{28A0092B-C50C-407E-A947-70E740481C1C}">
                <a14:useLocalDpi xmlns:a14="http://schemas.microsoft.com/office/drawing/2010/main" val="0"/>
              </a:ext>
            </a:extLst>
          </a:blip>
          <a:srcRect l="22696"/>
          <a:stretch/>
        </p:blipFill>
        <p:spPr>
          <a:xfrm>
            <a:off x="381000" y="4419600"/>
            <a:ext cx="1976120" cy="2067283"/>
          </a:xfrm>
          <a:prstGeom prst="rect">
            <a:avLst/>
          </a:prstGeom>
        </p:spPr>
      </p:pic>
    </p:spTree>
    <p:extLst>
      <p:ext uri="{BB962C8B-B14F-4D97-AF65-F5344CB8AC3E}">
        <p14:creationId xmlns:p14="http://schemas.microsoft.com/office/powerpoint/2010/main" val="237953216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orelines_hilshade.png"/>
          <p:cNvPicPr>
            <a:picLocks noChangeAspect="1"/>
          </p:cNvPicPr>
          <p:nvPr/>
        </p:nvPicPr>
        <p:blipFill rotWithShape="1">
          <a:blip r:embed="rId2">
            <a:extLst>
              <a:ext uri="{28A0092B-C50C-407E-A947-70E740481C1C}">
                <a14:useLocalDpi xmlns:a14="http://schemas.microsoft.com/office/drawing/2010/main" val="0"/>
              </a:ext>
            </a:extLst>
          </a:blip>
          <a:srcRect l="10301" t="23158" r="14861"/>
          <a:stretch/>
        </p:blipFill>
        <p:spPr>
          <a:xfrm>
            <a:off x="304800" y="1676400"/>
            <a:ext cx="3166704" cy="3505200"/>
          </a:xfrm>
          <a:prstGeom prst="rect">
            <a:avLst/>
          </a:prstGeom>
        </p:spPr>
      </p:pic>
      <p:sp>
        <p:nvSpPr>
          <p:cNvPr id="5" name="Rectangle 4"/>
          <p:cNvSpPr/>
          <p:nvPr/>
        </p:nvSpPr>
        <p:spPr>
          <a:xfrm>
            <a:off x="6677989" y="5715000"/>
            <a:ext cx="2237411" cy="307777"/>
          </a:xfrm>
          <a:prstGeom prst="rect">
            <a:avLst/>
          </a:prstGeom>
        </p:spPr>
        <p:txBody>
          <a:bodyPr wrap="none">
            <a:spAutoFit/>
          </a:bodyPr>
          <a:lstStyle/>
          <a:p>
            <a:r>
              <a:rPr lang="en-US" sz="1400" dirty="0">
                <a:solidFill>
                  <a:schemeClr val="tx1"/>
                </a:solidFill>
              </a:rPr>
              <a:t>Cape Hatteras 1997-2011</a:t>
            </a:r>
          </a:p>
        </p:txBody>
      </p:sp>
      <p:pic>
        <p:nvPicPr>
          <p:cNvPr id="9"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8989" y="5486400"/>
            <a:ext cx="876300" cy="152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 name="Text Box 27"/>
          <p:cNvSpPr txBox="1">
            <a:spLocks noChangeArrowheads="1"/>
          </p:cNvSpPr>
          <p:nvPr/>
        </p:nvSpPr>
        <p:spPr bwMode="auto">
          <a:xfrm>
            <a:off x="7973389" y="5410200"/>
            <a:ext cx="485775"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SzPct val="100000"/>
              <a:defRPr/>
            </a:pPr>
            <a:r>
              <a:rPr lang="en-US" sz="1200" b="1" dirty="0" smtClean="0">
                <a:solidFill>
                  <a:srgbClr val="000000"/>
                </a:solidFill>
              </a:rPr>
              <a:t>200m</a:t>
            </a:r>
          </a:p>
        </p:txBody>
      </p:sp>
      <p:pic>
        <p:nvPicPr>
          <p:cNvPr id="11" name="Picture 10" descr="Nort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2514600"/>
            <a:ext cx="218159" cy="410652"/>
          </a:xfrm>
          <a:prstGeom prst="rect">
            <a:avLst/>
          </a:prstGeom>
        </p:spPr>
      </p:pic>
      <p:sp>
        <p:nvSpPr>
          <p:cNvPr id="13" name="Text Box 3"/>
          <p:cNvSpPr txBox="1">
            <a:spLocks noChangeArrowheads="1"/>
          </p:cNvSpPr>
          <p:nvPr/>
        </p:nvSpPr>
        <p:spPr bwMode="auto">
          <a:xfrm>
            <a:off x="685800" y="298450"/>
            <a:ext cx="7773988" cy="61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360" tIns="51480" rIns="99360" bIns="514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nSpc>
                <a:spcPct val="93000"/>
              </a:lnSpc>
              <a:buSzPct val="100000"/>
              <a:defRPr/>
            </a:pPr>
            <a:r>
              <a:rPr lang="en-US" sz="3600" b="1" dirty="0" smtClean="0">
                <a:solidFill>
                  <a:srgbClr val="800000"/>
                </a:solidFill>
              </a:rPr>
              <a:t>Shoreline evolution: contours </a:t>
            </a:r>
          </a:p>
        </p:txBody>
      </p:sp>
      <p:pic>
        <p:nvPicPr>
          <p:cNvPr id="14" name="Picture 2" descr="OBX_googleEarth.png"/>
          <p:cNvPicPr>
            <a:picLocks noChangeAspect="1"/>
          </p:cNvPicPr>
          <p:nvPr/>
        </p:nvPicPr>
        <p:blipFill rotWithShape="1">
          <a:blip r:embed="rId5">
            <a:extLst>
              <a:ext uri="{28A0092B-C50C-407E-A947-70E740481C1C}">
                <a14:useLocalDpi xmlns:a14="http://schemas.microsoft.com/office/drawing/2010/main" val="0"/>
              </a:ext>
            </a:extLst>
          </a:blip>
          <a:srcRect t="44509" r="13513" b="3829"/>
          <a:stretch/>
        </p:blipFill>
        <p:spPr bwMode="auto">
          <a:xfrm>
            <a:off x="304800" y="3261690"/>
            <a:ext cx="1676400" cy="2481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85800" y="1066800"/>
            <a:ext cx="6834022" cy="440120"/>
          </a:xfrm>
          <a:prstGeom prst="rect">
            <a:avLst/>
          </a:prstGeom>
          <a:noFill/>
        </p:spPr>
        <p:txBody>
          <a:bodyPr wrap="none" rtlCol="0">
            <a:spAutoFit/>
          </a:bodyPr>
          <a:lstStyle/>
          <a:p>
            <a:r>
              <a:rPr lang="en-US" dirty="0" smtClean="0">
                <a:solidFill>
                  <a:schemeClr val="tx1"/>
                </a:solidFill>
                <a:latin typeface="+mn-lt"/>
              </a:rPr>
              <a:t>Cape Hatteras dynamics: shorelines 1997 - 2011</a:t>
            </a:r>
            <a:endParaRPr lang="en-US" dirty="0">
              <a:solidFill>
                <a:schemeClr val="tx1"/>
              </a:solidFill>
              <a:latin typeface="+mn-lt"/>
            </a:endParaRPr>
          </a:p>
        </p:txBody>
      </p:sp>
      <p:pic>
        <p:nvPicPr>
          <p:cNvPr id="15" name="Picture 14" descr="legend_bcyr_discrete.png"/>
          <p:cNvPicPr>
            <a:picLocks noChangeAspect="1"/>
          </p:cNvPicPr>
          <p:nvPr/>
        </p:nvPicPr>
        <p:blipFill rotWithShape="1">
          <a:blip r:embed="rId6">
            <a:extLst>
              <a:ext uri="{28A0092B-C50C-407E-A947-70E740481C1C}">
                <a14:useLocalDpi xmlns:a14="http://schemas.microsoft.com/office/drawing/2010/main" val="0"/>
              </a:ext>
            </a:extLst>
          </a:blip>
          <a:srcRect l="10727" t="-717" r="38232"/>
          <a:stretch/>
        </p:blipFill>
        <p:spPr>
          <a:xfrm rot="10800000">
            <a:off x="3276599" y="1828800"/>
            <a:ext cx="253905" cy="1524000"/>
          </a:xfrm>
          <a:prstGeom prst="rect">
            <a:avLst/>
          </a:prstGeom>
        </p:spPr>
      </p:pic>
      <p:sp>
        <p:nvSpPr>
          <p:cNvPr id="16" name="Text Box 33"/>
          <p:cNvSpPr txBox="1">
            <a:spLocks noChangeArrowheads="1"/>
          </p:cNvSpPr>
          <p:nvPr/>
        </p:nvSpPr>
        <p:spPr bwMode="auto">
          <a:xfrm>
            <a:off x="3505200" y="1752600"/>
            <a:ext cx="519113"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buSzPct val="100000"/>
              <a:defRPr/>
            </a:pPr>
            <a:r>
              <a:rPr lang="en-US" sz="1200" b="1" dirty="0" smtClean="0">
                <a:solidFill>
                  <a:srgbClr val="000000"/>
                </a:solidFill>
                <a:cs typeface="msgothic" charset="0"/>
              </a:rPr>
              <a:t>2011</a:t>
            </a:r>
          </a:p>
          <a:p>
            <a:pPr eaLnBrk="0" hangingPunct="0">
              <a:buSzPct val="100000"/>
              <a:defRPr/>
            </a:pPr>
            <a:r>
              <a:rPr lang="en-US" sz="1200" b="1" dirty="0" smtClean="0">
                <a:solidFill>
                  <a:srgbClr val="000000"/>
                </a:solidFill>
                <a:cs typeface="msgothic" charset="0"/>
              </a:rPr>
              <a:t>2009</a:t>
            </a:r>
          </a:p>
          <a:p>
            <a:pPr eaLnBrk="0" hangingPunct="0">
              <a:buSzPct val="100000"/>
              <a:defRPr/>
            </a:pPr>
            <a:r>
              <a:rPr lang="en-US" sz="1200" b="1" dirty="0" smtClean="0">
                <a:solidFill>
                  <a:srgbClr val="000000"/>
                </a:solidFill>
                <a:cs typeface="msgothic" charset="0"/>
              </a:rPr>
              <a:t>2008</a:t>
            </a:r>
          </a:p>
          <a:p>
            <a:pPr eaLnBrk="0" hangingPunct="0">
              <a:buSzPct val="100000"/>
              <a:defRPr/>
            </a:pPr>
            <a:r>
              <a:rPr lang="en-US" sz="1200" b="1" dirty="0" smtClean="0">
                <a:solidFill>
                  <a:srgbClr val="000000"/>
                </a:solidFill>
                <a:cs typeface="msgothic" charset="0"/>
              </a:rPr>
              <a:t>2005</a:t>
            </a:r>
          </a:p>
          <a:p>
            <a:pPr eaLnBrk="0" hangingPunct="0">
              <a:buSzPct val="100000"/>
              <a:defRPr/>
            </a:pPr>
            <a:r>
              <a:rPr lang="en-US" sz="1200" b="1" dirty="0" smtClean="0">
                <a:solidFill>
                  <a:srgbClr val="000000"/>
                </a:solidFill>
                <a:cs typeface="msgothic" charset="0"/>
              </a:rPr>
              <a:t>2004</a:t>
            </a:r>
          </a:p>
          <a:p>
            <a:pPr eaLnBrk="0" hangingPunct="0">
              <a:buSzPct val="100000"/>
              <a:defRPr/>
            </a:pPr>
            <a:r>
              <a:rPr lang="en-US" sz="1200" b="1" dirty="0" smtClean="0">
                <a:solidFill>
                  <a:srgbClr val="000000"/>
                </a:solidFill>
                <a:cs typeface="msgothic" charset="0"/>
              </a:rPr>
              <a:t>2003</a:t>
            </a:r>
          </a:p>
          <a:p>
            <a:pPr eaLnBrk="0" hangingPunct="0">
              <a:buSzPct val="100000"/>
              <a:defRPr/>
            </a:pPr>
            <a:r>
              <a:rPr lang="en-US" sz="1200" b="1" dirty="0" smtClean="0">
                <a:solidFill>
                  <a:srgbClr val="000000"/>
                </a:solidFill>
                <a:cs typeface="msgothic" charset="0"/>
              </a:rPr>
              <a:t>2001</a:t>
            </a:r>
            <a:endParaRPr lang="en-US" sz="1200" b="1" dirty="0" smtClean="0">
              <a:solidFill>
                <a:srgbClr val="000000"/>
              </a:solidFill>
              <a:cs typeface="msgothic" charset="0"/>
            </a:endParaRPr>
          </a:p>
          <a:p>
            <a:pPr eaLnBrk="0" hangingPunct="0">
              <a:buSzPct val="100000"/>
              <a:defRPr/>
            </a:pPr>
            <a:r>
              <a:rPr lang="en-US" sz="1200" b="1" dirty="0" smtClean="0">
                <a:solidFill>
                  <a:srgbClr val="000000"/>
                </a:solidFill>
                <a:cs typeface="msgothic" charset="0"/>
              </a:rPr>
              <a:t>1999</a:t>
            </a:r>
            <a:endParaRPr lang="en-US" sz="1200" b="1" dirty="0" smtClean="0">
              <a:solidFill>
                <a:srgbClr val="000000"/>
              </a:solidFill>
              <a:cs typeface="msgothic" charset="0"/>
            </a:endParaRPr>
          </a:p>
          <a:p>
            <a:pPr eaLnBrk="0" hangingPunct="0">
              <a:buSzPct val="100000"/>
              <a:defRPr/>
            </a:pPr>
            <a:r>
              <a:rPr lang="en-US" sz="1200" b="1" dirty="0" smtClean="0">
                <a:solidFill>
                  <a:srgbClr val="000000"/>
                </a:solidFill>
                <a:cs typeface="msgothic" charset="0"/>
              </a:rPr>
              <a:t>1997</a:t>
            </a:r>
            <a:endParaRPr lang="en-US" sz="1200" b="1" dirty="0" smtClean="0">
              <a:solidFill>
                <a:srgbClr val="000000"/>
              </a:solidFill>
              <a:cs typeface="msgothic" charset="0"/>
            </a:endParaRPr>
          </a:p>
        </p:txBody>
      </p:sp>
      <p:sp>
        <p:nvSpPr>
          <p:cNvPr id="2" name="TextBox 1"/>
          <p:cNvSpPr txBox="1"/>
          <p:nvPr/>
        </p:nvSpPr>
        <p:spPr>
          <a:xfrm>
            <a:off x="4495800" y="2286000"/>
            <a:ext cx="3452387" cy="1304973"/>
          </a:xfrm>
          <a:prstGeom prst="rect">
            <a:avLst/>
          </a:prstGeom>
          <a:noFill/>
        </p:spPr>
        <p:txBody>
          <a:bodyPr wrap="none" rtlCol="0">
            <a:spAutoFit/>
          </a:bodyPr>
          <a:lstStyle/>
          <a:p>
            <a:pPr>
              <a:lnSpc>
                <a:spcPct val="110000"/>
              </a:lnSpc>
            </a:pPr>
            <a:r>
              <a:rPr lang="en-US" dirty="0" smtClean="0">
                <a:solidFill>
                  <a:schemeClr val="tx1"/>
                </a:solidFill>
              </a:rPr>
              <a:t>shorelines extracted as </a:t>
            </a:r>
          </a:p>
          <a:p>
            <a:pPr>
              <a:lnSpc>
                <a:spcPct val="110000"/>
              </a:lnSpc>
            </a:pPr>
            <a:r>
              <a:rPr lang="en-US" dirty="0" smtClean="0">
                <a:solidFill>
                  <a:schemeClr val="tx1"/>
                </a:solidFill>
              </a:rPr>
              <a:t>0.5m elevation contours </a:t>
            </a:r>
          </a:p>
          <a:p>
            <a:pPr>
              <a:lnSpc>
                <a:spcPct val="110000"/>
              </a:lnSpc>
            </a:pPr>
            <a:r>
              <a:rPr lang="en-US" dirty="0" smtClean="0">
                <a:solidFill>
                  <a:schemeClr val="tx1"/>
                </a:solidFill>
              </a:rPr>
              <a:t>from </a:t>
            </a:r>
            <a:r>
              <a:rPr lang="en-US" dirty="0" err="1" smtClean="0">
                <a:solidFill>
                  <a:schemeClr val="tx1"/>
                </a:solidFill>
              </a:rPr>
              <a:t>lidar</a:t>
            </a:r>
            <a:r>
              <a:rPr lang="en-US" dirty="0" smtClean="0">
                <a:solidFill>
                  <a:schemeClr val="tx1"/>
                </a:solidFill>
              </a:rPr>
              <a:t>-based DEMs</a:t>
            </a:r>
            <a:endParaRPr lang="en-US" dirty="0">
              <a:solidFill>
                <a:schemeClr val="tx1"/>
              </a:solidFill>
            </a:endParaRPr>
          </a:p>
        </p:txBody>
      </p:sp>
    </p:spTree>
    <p:extLst>
      <p:ext uri="{BB962C8B-B14F-4D97-AF65-F5344CB8AC3E}">
        <p14:creationId xmlns:p14="http://schemas.microsoft.com/office/powerpoint/2010/main" val="79248609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Arial Unicode MS"/>
      </a:majorFont>
      <a:minorFont>
        <a:latin typeface="Calibri"/>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Arial Unicode MS"/>
      </a:majorFont>
      <a:minorFont>
        <a:latin typeface="Calibri"/>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Arial Unicode MS"/>
      </a:majorFont>
      <a:minorFont>
        <a:latin typeface="Calibri"/>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Arial Unicode MS"/>
      </a:majorFont>
      <a:minorFont>
        <a:latin typeface="Calibri"/>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Arial Unicode MS"/>
      </a:majorFont>
      <a:minorFont>
        <a:latin typeface="Calibri"/>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Arial Unicode MS"/>
      </a:majorFont>
      <a:minorFont>
        <a:latin typeface="Calibri"/>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Arial Unicode MS"/>
      </a:majorFont>
      <a:minorFont>
        <a:latin typeface="Calibri"/>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Arial Unicode MS"/>
      </a:majorFont>
      <a:minorFont>
        <a:latin typeface="Calibri"/>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Arial Unicode MS"/>
      </a:majorFont>
      <a:minorFont>
        <a:latin typeface="Calibri"/>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Arial Unicode MS"/>
      </a:majorFont>
      <a:minorFont>
        <a:latin typeface="Calibri"/>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Arial Unicode MS"/>
      </a:majorFont>
      <a:minorFont>
        <a:latin typeface="Calibri"/>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Arial Unicode MS"/>
      </a:majorFont>
      <a:minorFont>
        <a:latin typeface="Calibri"/>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Arial Unicode MS"/>
      </a:majorFont>
      <a:minorFont>
        <a:latin typeface="Calibri"/>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Arial Unicode MS"/>
      </a:majorFont>
      <a:minorFont>
        <a:latin typeface="Calibri"/>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Arial Unicode MS"/>
      </a:majorFont>
      <a:minorFont>
        <a:latin typeface="Calibri"/>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76410</TotalTime>
  <Words>1514</Words>
  <Application>Microsoft Macintosh PowerPoint</Application>
  <PresentationFormat>On-screen Show (4:3)</PresentationFormat>
  <Paragraphs>222</Paragraphs>
  <Slides>17</Slides>
  <Notes>9</Notes>
  <HiddenSlides>0</HiddenSlides>
  <MMClips>1</MMClips>
  <ScaleCrop>false</ScaleCrop>
  <HeadingPairs>
    <vt:vector size="4" baseType="variant">
      <vt:variant>
        <vt:lpstr>Theme</vt:lpstr>
      </vt:variant>
      <vt:variant>
        <vt:i4>16</vt:i4>
      </vt:variant>
      <vt:variant>
        <vt:lpstr>Slide Titles</vt:lpstr>
      </vt:variant>
      <vt:variant>
        <vt:i4>17</vt:i4>
      </vt:variant>
    </vt:vector>
  </HeadingPairs>
  <TitlesOfParts>
    <vt:vector size="33" baseType="lpstr">
      <vt:lpstr>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From particles and point clouds to Voxel Models: High Resolution Modeling of Dynamic Landscapes in Open Source GIS</vt:lpstr>
      <vt:lpstr>Landscape Dynamics</vt:lpstr>
      <vt:lpstr>Point clouds and particles</vt:lpstr>
      <vt:lpstr>GRASS GIS for dynamic landscapes</vt:lpstr>
      <vt:lpstr>GRASS7: multitemporal data tools</vt:lpstr>
      <vt:lpstr>Analysis: coastal dynamics toolbox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Process simulation: saltation</vt:lpstr>
      <vt:lpstr>GE-GRASS user interface</vt:lpstr>
      <vt:lpstr>PowerPoint Presentation</vt:lpstr>
      <vt:lpstr>Process simulation: saltation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Geomorphometry II: spatial and temporal terrain analysis</dc:title>
  <cp:lastModifiedBy>Helena Mitasova User</cp:lastModifiedBy>
  <cp:revision>313</cp:revision>
  <cp:lastPrinted>2012-11-28T20:09:42Z</cp:lastPrinted>
  <dcterms:created xsi:type="dcterms:W3CDTF">2010-07-15T16:52:41Z</dcterms:created>
  <dcterms:modified xsi:type="dcterms:W3CDTF">2012-12-02T00:22:13Z</dcterms:modified>
</cp:coreProperties>
</file>